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1" r:id="rId4"/>
    <p:sldMasterId id="2147483687" r:id="rId5"/>
  </p:sldMasterIdLst>
  <p:notesMasterIdLst>
    <p:notesMasterId r:id="rId12"/>
  </p:notesMasterIdLst>
  <p:sldIdLst>
    <p:sldId id="356" r:id="rId6"/>
    <p:sldId id="357" r:id="rId7"/>
    <p:sldId id="358" r:id="rId8"/>
    <p:sldId id="359" r:id="rId9"/>
    <p:sldId id="355" r:id="rId10"/>
    <p:sldId id="259" r:id="rId11"/>
    <p:sldId id="369" r:id="rId13"/>
    <p:sldId id="360" r:id="rId14"/>
    <p:sldId id="361" r:id="rId15"/>
    <p:sldId id="362" r:id="rId16"/>
    <p:sldId id="339" r:id="rId17"/>
    <p:sldId id="363" r:id="rId18"/>
    <p:sldId id="364" r:id="rId19"/>
    <p:sldId id="372" r:id="rId20"/>
    <p:sldId id="365" r:id="rId21"/>
    <p:sldId id="366" r:id="rId22"/>
    <p:sldId id="367" r:id="rId23"/>
    <p:sldId id="302" r:id="rId24"/>
    <p:sldId id="375" r:id="rId25"/>
    <p:sldId id="376" r:id="rId26"/>
    <p:sldId id="377" r:id="rId27"/>
    <p:sldId id="378" r:id="rId28"/>
    <p:sldId id="379" r:id="rId29"/>
    <p:sldId id="380" r:id="rId30"/>
    <p:sldId id="381" r:id="rId31"/>
    <p:sldId id="382" r:id="rId32"/>
    <p:sldId id="313" r:id="rId33"/>
    <p:sldId id="320" r:id="rId34"/>
    <p:sldId id="383" r:id="rId35"/>
    <p:sldId id="384" r:id="rId36"/>
    <p:sldId id="385" r:id="rId37"/>
    <p:sldId id="314" r:id="rId38"/>
    <p:sldId id="337" r:id="rId39"/>
  </p:sldIdLst>
  <p:sldSz cx="12192000" cy="6858000"/>
  <p:notesSz cx="7103745" cy="10234295"/>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61a7bfc-aa4f-4320-a76b-9eff816b9806}">
          <p14:sldIdLst>
            <p14:sldId id="356"/>
            <p14:sldId id="357"/>
            <p14:sldId id="358"/>
            <p14:sldId id="359"/>
            <p14:sldId id="355"/>
            <p14:sldId id="259"/>
            <p14:sldId id="369"/>
            <p14:sldId id="360"/>
            <p14:sldId id="361"/>
            <p14:sldId id="362"/>
            <p14:sldId id="339"/>
            <p14:sldId id="363"/>
            <p14:sldId id="364"/>
            <p14:sldId id="372"/>
            <p14:sldId id="365"/>
            <p14:sldId id="366"/>
            <p14:sldId id="367"/>
            <p14:sldId id="302"/>
            <p14:sldId id="375"/>
            <p14:sldId id="376"/>
            <p14:sldId id="377"/>
            <p14:sldId id="378"/>
            <p14:sldId id="379"/>
            <p14:sldId id="380"/>
            <p14:sldId id="381"/>
            <p14:sldId id="382"/>
            <p14:sldId id="313"/>
            <p14:sldId id="320"/>
            <p14:sldId id="383"/>
            <p14:sldId id="384"/>
            <p14:sldId id="385"/>
            <p14:sldId id="314"/>
            <p14:sldId id="337"/>
          </p14:sldIdLst>
        </p14:section>
      </p14:sectionLst>
    </p:ext>
    <p:ext uri="{EFAFB233-063F-42B5-8137-9DF3F51BA10A}">
      <p15:sldGuideLst xmlns:p15="http://schemas.microsoft.com/office/powerpoint/2012/main">
        <p15:guide id="1" orient="horz" pos="2160" userDrawn="1">
          <p15:clr>
            <a:srgbClr val="A4A3A4"/>
          </p15:clr>
        </p15:guide>
        <p15:guide id="2" pos="38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87" autoAdjust="0"/>
    <p:restoredTop sz="95730" autoAdjust="0"/>
  </p:normalViewPr>
  <p:slideViewPr>
    <p:cSldViewPr snapToGrid="0" showGuides="1">
      <p:cViewPr varScale="1">
        <p:scale>
          <a:sx n="78" d="100"/>
          <a:sy n="78" d="100"/>
        </p:scale>
        <p:origin x="582" y="60"/>
      </p:cViewPr>
      <p:guideLst>
        <p:guide orient="horz" pos="2160"/>
        <p:guide pos="3872"/>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4" Type="http://schemas.openxmlformats.org/officeDocument/2006/relationships/tags" Target="tags/tag83.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notesMaster" Target="notesMasters/notesMaster1.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2.vml.rels><?xml version="1.0" encoding="UTF-8" standalone="yes"?>
<Relationships xmlns="http://schemas.openxmlformats.org/package/2006/relationships"><Relationship Id="rId5" Type="http://schemas.openxmlformats.org/officeDocument/2006/relationships/image" Target="../media/image55.emf"/><Relationship Id="rId4" Type="http://schemas.openxmlformats.org/officeDocument/2006/relationships/image" Target="../media/image54.emf"/><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4.vml.rels><?xml version="1.0" encoding="UTF-8" standalone="yes"?>
<Relationships xmlns="http://schemas.openxmlformats.org/package/2006/relationships"><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78.emf"/><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24.emf"/><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32.emf"/><Relationship Id="rId4" Type="http://schemas.openxmlformats.org/officeDocument/2006/relationships/image" Target="../media/image31.emf"/><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5" Type="http://schemas.openxmlformats.org/officeDocument/2006/relationships/image" Target="../media/image38.emf"/><Relationship Id="rId4" Type="http://schemas.openxmlformats.org/officeDocument/2006/relationships/image" Target="../media/image37.emf"/><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14" name="Shape 14"/>
          <p:cNvSpPr/>
          <p:nvPr/>
        </p:nvSpPr>
        <p:spPr>
          <a:xfrm>
            <a:off x="3181925" y="4337260"/>
            <a:ext cx="5814295" cy="2"/>
          </a:xfrm>
          <a:prstGeom prst="line">
            <a:avLst/>
          </a:prstGeom>
          <a:ln w="12700">
            <a:solidFill>
              <a:schemeClr val="accent1"/>
            </a:solidFill>
            <a:miter/>
            <a:headEnd type="oval"/>
            <a:tailEnd type="oval"/>
          </a:ln>
        </p:spPr>
        <p:txBody>
          <a:bodyPr lIns="45718" tIns="45718" rIns="45718" bIns="45718"/>
          <a:lstStyle/>
          <a:p/>
        </p:txBody>
      </p:sp>
      <p:pic>
        <p:nvPicPr>
          <p:cNvPr id="15" name="image1.pdf" descr="image1.pdf"/>
          <p:cNvPicPr>
            <a:picLocks noChangeAspect="1"/>
          </p:cNvPicPr>
          <p:nvPr/>
        </p:nvPicPr>
        <p:blipFill>
          <a:blip r:embed="rId2"/>
          <a:stretch>
            <a:fillRect/>
          </a:stretch>
        </p:blipFill>
        <p:spPr>
          <a:xfrm>
            <a:off x="5555384" y="736264"/>
            <a:ext cx="1081232" cy="540618"/>
          </a:xfrm>
          <a:prstGeom prst="rect">
            <a:avLst/>
          </a:prstGeom>
          <a:ln w="12700">
            <a:miter lim="400000"/>
            <a:headEnd/>
            <a:tailEnd/>
          </a:ln>
        </p:spPr>
      </p:pic>
      <p:pic>
        <p:nvPicPr>
          <p:cNvPr id="16" name="image1.pdf" descr="image1.pdf"/>
          <p:cNvPicPr>
            <a:picLocks noChangeAspect="1"/>
          </p:cNvPicPr>
          <p:nvPr/>
        </p:nvPicPr>
        <p:blipFill>
          <a:blip r:embed="rId2"/>
          <a:stretch>
            <a:fillRect/>
          </a:stretch>
        </p:blipFill>
        <p:spPr>
          <a:xfrm>
            <a:off x="5637522" y="6064336"/>
            <a:ext cx="969578" cy="484790"/>
          </a:xfrm>
          <a:prstGeom prst="rect">
            <a:avLst/>
          </a:prstGeom>
          <a:ln w="12700">
            <a:miter lim="400000"/>
            <a:headEnd/>
            <a:tailEnd/>
          </a:ln>
        </p:spPr>
      </p:pic>
      <p:sp>
        <p:nvSpPr>
          <p:cNvPr id="17" name="Shape 17"/>
          <p:cNvSpPr/>
          <p:nvPr/>
        </p:nvSpPr>
        <p:spPr>
          <a:xfrm>
            <a:off x="1495761" y="2134304"/>
            <a:ext cx="666079" cy="666078"/>
          </a:xfrm>
          <a:prstGeom prst="rect">
            <a:avLst/>
          </a:prstGeom>
          <a:solidFill>
            <a:srgbClr val="FFEFC1">
              <a:alpha val="77000"/>
            </a:srgbClr>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8" name="Shape 18"/>
          <p:cNvSpPr/>
          <p:nvPr/>
        </p:nvSpPr>
        <p:spPr>
          <a:xfrm rot="18900000">
            <a:off x="4900843" y="-1113415"/>
            <a:ext cx="2416627" cy="24538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ln w="2540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21" name="Group 21"/>
          <p:cNvGrpSpPr/>
          <p:nvPr/>
        </p:nvGrpSpPr>
        <p:grpSpPr>
          <a:xfrm>
            <a:off x="10197217" y="3517774"/>
            <a:ext cx="1076603" cy="1057224"/>
            <a:chOff x="0" y="0"/>
            <a:chExt cx="1076601" cy="1057223"/>
          </a:xfrm>
        </p:grpSpPr>
        <p:sp>
          <p:nvSpPr>
            <p:cNvPr id="19" name="Shape 19"/>
            <p:cNvSpPr/>
            <p:nvPr/>
          </p:nvSpPr>
          <p:spPr>
            <a:xfrm>
              <a:off x="410524" y="0"/>
              <a:ext cx="666078" cy="666078"/>
            </a:xfrm>
            <a:prstGeom prst="rect">
              <a:avLst/>
            </a:prstGeom>
            <a:solidFill>
              <a:srgbClr val="FFEFC1"/>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0" name="Shape 20"/>
            <p:cNvSpPr/>
            <p:nvPr/>
          </p:nvSpPr>
          <p:spPr>
            <a:xfrm>
              <a:off x="0" y="639804"/>
              <a:ext cx="417419" cy="417420"/>
            </a:xfrm>
            <a:prstGeom prst="rect">
              <a:avLst/>
            </a:prstGeom>
            <a:solidFill>
              <a:srgbClr val="FFEFC1"/>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22" name="Shape 22"/>
          <p:cNvSpPr/>
          <p:nvPr/>
        </p:nvSpPr>
        <p:spPr>
          <a:xfrm>
            <a:off x="1828800" y="2486660"/>
            <a:ext cx="8599170" cy="1242062"/>
          </a:xfrm>
          <a:prstGeom prst="rect">
            <a:avLst/>
          </a:prstGeom>
          <a:ln w="12700">
            <a:solidFill>
              <a:srgbClr val="FFE8A3"/>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3" name="正文级别 1…"/>
          <p:cNvSpPr txBox="1">
            <a:spLocks noGrp="1"/>
          </p:cNvSpPr>
          <p:nvPr>
            <p:ph type="body" sz="quarter" idx="1" hasCustomPrompt="1"/>
          </p:nvPr>
        </p:nvSpPr>
        <p:spPr>
          <a:xfrm>
            <a:off x="3053496" y="4427558"/>
            <a:ext cx="1458382" cy="430248"/>
          </a:xfrm>
          <a:prstGeom prst="rect">
            <a:avLst/>
          </a:prstGeom>
        </p:spPr>
        <p:txBody>
          <a:bodyPr lIns="46798" tIns="46798" rIns="46798" bIns="46798" anchor="ct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r>
              <a:t>正文级别 1</a:t>
            </a:r>
          </a:p>
          <a:p>
            <a:pPr lvl="1"/>
            <a:r>
              <a:t>正文级别 2</a:t>
            </a:r>
          </a:p>
          <a:p>
            <a:pPr lvl="2"/>
            <a:r>
              <a:t>正文级别 3</a:t>
            </a:r>
          </a:p>
          <a:p>
            <a:pPr lvl="3"/>
            <a:r>
              <a:t>正文级别 4</a:t>
            </a:r>
          </a:p>
          <a:p>
            <a:pPr lvl="4"/>
            <a:r>
              <a:t>正文级别 5</a:t>
            </a:r>
          </a:p>
        </p:txBody>
      </p:sp>
      <p:sp>
        <p:nvSpPr>
          <p:cNvPr id="24" name="Shape 24"/>
          <p:cNvSpPr>
            <a:spLocks noGrp="1"/>
          </p:cNvSpPr>
          <p:nvPr>
            <p:ph type="body" sz="quarter" idx="13"/>
          </p:nvPr>
        </p:nvSpPr>
        <p:spPr>
          <a:xfrm>
            <a:off x="7680124" y="4427558"/>
            <a:ext cx="1458382" cy="430246"/>
          </a:xfrm>
          <a:prstGeom prst="rect">
            <a:avLst/>
          </a:prstGeom>
        </p:spPr>
        <p:txBody>
          <a:bodyPr lIns="46798" tIns="46798" rIns="46798" bIns="46798" anchor="ctr"/>
          <a:lstStyle/>
          <a:p>
            <a:pPr>
              <a:defRPr spc="100"/>
            </a:pPr>
          </a:p>
        </p:txBody>
      </p:sp>
      <p:sp>
        <p:nvSpPr>
          <p:cNvPr id="25" name="标题文本"/>
          <p:cNvSpPr txBox="1">
            <a:spLocks noGrp="1"/>
          </p:cNvSpPr>
          <p:nvPr>
            <p:ph type="title" hasCustomPrompt="1"/>
          </p:nvPr>
        </p:nvSpPr>
        <p:spPr>
          <a:xfrm>
            <a:off x="2047402" y="2419562"/>
            <a:ext cx="8097193" cy="1240216"/>
          </a:xfrm>
          <a:prstGeom prst="rect">
            <a:avLst/>
          </a:prstGeom>
        </p:spPr>
        <p:txBody>
          <a:bodyPr lIns="46798" tIns="46798" rIns="46798" bIns="46798" anchor="b"/>
          <a:lstStyle>
            <a:lvl1pPr algn="ctr">
              <a:defRPr sz="5400" spc="600"/>
            </a:lvl1pPr>
          </a:lstStyle>
          <a:p>
            <a:r>
              <a:t>标题文本</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3" name="标题文本"/>
          <p:cNvSpPr txBox="1">
            <a:spLocks noGrp="1"/>
          </p:cNvSpPr>
          <p:nvPr>
            <p:ph type="title" hasCustomPrompt="1"/>
          </p:nvPr>
        </p:nvSpPr>
        <p:spPr>
          <a:prstGeom prst="rect">
            <a:avLst/>
          </a:prstGeom>
        </p:spPr>
        <p:txBody>
          <a:bodyPr/>
          <a:lstStyle/>
          <a:p>
            <a:r>
              <a:t>标题文本</a:t>
            </a:r>
          </a:p>
        </p:txBody>
      </p:sp>
      <p:sp>
        <p:nvSpPr>
          <p:cNvPr id="34"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42" name="Shape 42"/>
          <p:cNvSpPr/>
          <p:nvPr/>
        </p:nvSpPr>
        <p:spPr>
          <a:xfrm>
            <a:off x="0" y="2174132"/>
            <a:ext cx="12192000" cy="2509736"/>
          </a:xfrm>
          <a:prstGeom prst="rect">
            <a:avLst/>
          </a:prstGeom>
          <a:solidFill>
            <a:schemeClr val="accent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3" name="Shape 43"/>
          <p:cNvSpPr/>
          <p:nvPr/>
        </p:nvSpPr>
        <p:spPr>
          <a:xfrm>
            <a:off x="11103088" y="5019807"/>
            <a:ext cx="495809" cy="495809"/>
          </a:xfrm>
          <a:prstGeom prst="rect">
            <a:avLst/>
          </a:prstGeom>
          <a:solidFill>
            <a:srgbClr val="FFEFC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4" name="Shape 44"/>
          <p:cNvSpPr/>
          <p:nvPr/>
        </p:nvSpPr>
        <p:spPr>
          <a:xfrm>
            <a:off x="10787764" y="5515616"/>
            <a:ext cx="310717" cy="310717"/>
          </a:xfrm>
          <a:prstGeom prst="rect">
            <a:avLst/>
          </a:prstGeom>
          <a:solidFill>
            <a:schemeClr val="accent1">
              <a:alpha val="34000"/>
            </a:schemeClr>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5" name="Shape 45"/>
          <p:cNvSpPr/>
          <p:nvPr/>
        </p:nvSpPr>
        <p:spPr>
          <a:xfrm>
            <a:off x="1284050" y="1654256"/>
            <a:ext cx="9533108" cy="3520860"/>
          </a:xfrm>
          <a:prstGeom prst="rect">
            <a:avLst/>
          </a:prstGeom>
          <a:ln w="12700">
            <a:solidFill>
              <a:srgbClr val="FFE8A3"/>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6" name="Shape 46"/>
          <p:cNvSpPr/>
          <p:nvPr/>
        </p:nvSpPr>
        <p:spPr>
          <a:xfrm>
            <a:off x="1036147" y="1015123"/>
            <a:ext cx="495809" cy="495809"/>
          </a:xfrm>
          <a:prstGeom prst="rect">
            <a:avLst/>
          </a:prstGeom>
          <a:solidFill>
            <a:srgbClr val="FFEFC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7" name="Shape 47"/>
          <p:cNvSpPr/>
          <p:nvPr/>
        </p:nvSpPr>
        <p:spPr>
          <a:xfrm>
            <a:off x="720821" y="1510931"/>
            <a:ext cx="310717" cy="310717"/>
          </a:xfrm>
          <a:prstGeom prst="rect">
            <a:avLst/>
          </a:prstGeom>
          <a:solidFill>
            <a:schemeClr val="accent1">
              <a:alpha val="34000"/>
            </a:schemeClr>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8" name="正文级别 1…"/>
          <p:cNvSpPr txBox="1">
            <a:spLocks noGrp="1"/>
          </p:cNvSpPr>
          <p:nvPr>
            <p:ph type="body" sz="quarter" idx="1" hasCustomPrompt="1"/>
          </p:nvPr>
        </p:nvSpPr>
        <p:spPr>
          <a:xfrm>
            <a:off x="3886677" y="3920187"/>
            <a:ext cx="4723923" cy="459321"/>
          </a:xfrm>
          <a:prstGeom prst="rect">
            <a:avLst/>
          </a:prstGeom>
        </p:spPr>
        <p:txBody>
          <a:bodyPr lIns="46798" tIns="46798" rIns="46798" bIns="46798"/>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r>
              <a:t>正文级别 1</a:t>
            </a:r>
          </a:p>
          <a:p>
            <a:pPr lvl="1"/>
            <a:r>
              <a:t>正文级别 2</a:t>
            </a:r>
          </a:p>
          <a:p>
            <a:pPr lvl="2"/>
            <a:r>
              <a:t>正文级别 3</a:t>
            </a:r>
          </a:p>
          <a:p>
            <a:pPr lvl="3"/>
            <a:r>
              <a:t>正文级别 4</a:t>
            </a:r>
          </a:p>
          <a:p>
            <a:pPr lvl="4"/>
            <a:r>
              <a:t>正文级别 5</a:t>
            </a:r>
          </a:p>
        </p:txBody>
      </p:sp>
      <p:pic>
        <p:nvPicPr>
          <p:cNvPr id="49" name="image2.png" descr="image2.png"/>
          <p:cNvPicPr>
            <a:picLocks noChangeAspect="1"/>
          </p:cNvPicPr>
          <p:nvPr/>
        </p:nvPicPr>
        <p:blipFill>
          <a:blip r:embed="rId2">
            <a:alphaModFix amt="50000"/>
          </a:blip>
          <a:stretch>
            <a:fillRect/>
          </a:stretch>
        </p:blipFill>
        <p:spPr>
          <a:xfrm>
            <a:off x="-3" y="2177039"/>
            <a:ext cx="3495892" cy="2509738"/>
          </a:xfrm>
          <a:prstGeom prst="rect">
            <a:avLst/>
          </a:prstGeom>
          <a:ln w="12700">
            <a:miter lim="400000"/>
            <a:headEnd/>
            <a:tailEnd/>
          </a:ln>
        </p:spPr>
      </p:pic>
      <p:sp>
        <p:nvSpPr>
          <p:cNvPr id="50" name="标题文本"/>
          <p:cNvSpPr txBox="1">
            <a:spLocks noGrp="1"/>
          </p:cNvSpPr>
          <p:nvPr>
            <p:ph type="title" hasCustomPrompt="1"/>
          </p:nvPr>
        </p:nvSpPr>
        <p:spPr>
          <a:xfrm>
            <a:off x="3886675" y="2969062"/>
            <a:ext cx="4723925" cy="863947"/>
          </a:xfrm>
          <a:prstGeom prst="rect">
            <a:avLst/>
          </a:prstGeom>
        </p:spPr>
        <p:txBody>
          <a:bodyPr lIns="46798" tIns="46798" rIns="46798" bIns="46798" anchor="b"/>
          <a:lstStyle>
            <a:lvl1pPr>
              <a:defRPr sz="4000" spc="300"/>
            </a:lvl1pPr>
          </a:lstStyle>
          <a:p>
            <a:r>
              <a:t>标题文本</a:t>
            </a:r>
          </a:p>
        </p:txBody>
      </p:sp>
      <p:sp>
        <p:nvSpPr>
          <p:cNvPr id="5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两栏内容">
    <p:spTree>
      <p:nvGrpSpPr>
        <p:cNvPr id="1" name=""/>
        <p:cNvGrpSpPr/>
        <p:nvPr/>
      </p:nvGrpSpPr>
      <p:grpSpPr>
        <a:xfrm>
          <a:off x="0" y="0"/>
          <a:ext cx="0" cy="0"/>
          <a:chOff x="0" y="0"/>
          <a:chExt cx="0" cy="0"/>
        </a:xfrm>
      </p:grpSpPr>
      <p:grpSp>
        <p:nvGrpSpPr>
          <p:cNvPr id="64" name="Group 64"/>
          <p:cNvGrpSpPr/>
          <p:nvPr/>
        </p:nvGrpSpPr>
        <p:grpSpPr>
          <a:xfrm>
            <a:off x="-5717" y="-2"/>
            <a:ext cx="13521213" cy="6990144"/>
            <a:chOff x="-1" y="-1"/>
            <a:chExt cx="13521212" cy="6990142"/>
          </a:xfrm>
        </p:grpSpPr>
        <p:grpSp>
          <p:nvGrpSpPr>
            <p:cNvPr id="60" name="Group 60"/>
            <p:cNvGrpSpPr/>
            <p:nvPr/>
          </p:nvGrpSpPr>
          <p:grpSpPr>
            <a:xfrm>
              <a:off x="-2" y="-2"/>
              <a:ext cx="1261749" cy="955679"/>
              <a:chOff x="-1" y="0"/>
              <a:chExt cx="1261748" cy="955677"/>
            </a:xfrm>
          </p:grpSpPr>
          <p:sp>
            <p:nvSpPr>
              <p:cNvPr id="58" name="Shape 58"/>
              <p:cNvSpPr/>
              <p:nvPr/>
            </p:nvSpPr>
            <p:spPr>
              <a:xfrm rot="10800000" flipH="1">
                <a:off x="-1" y="60"/>
                <a:ext cx="1261748" cy="9556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alpha val="46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59" name="Shape 59"/>
              <p:cNvSpPr/>
              <p:nvPr/>
            </p:nvSpPr>
            <p:spPr>
              <a:xfrm rot="10800000" flipH="1">
                <a:off x="-1" y="0"/>
                <a:ext cx="1103524" cy="8357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grpSp>
          <p:nvGrpSpPr>
            <p:cNvPr id="63" name="Group 63"/>
            <p:cNvGrpSpPr/>
            <p:nvPr/>
          </p:nvGrpSpPr>
          <p:grpSpPr>
            <a:xfrm>
              <a:off x="11348119" y="4817049"/>
              <a:ext cx="2173092" cy="2173093"/>
              <a:chOff x="0" y="-1"/>
              <a:chExt cx="2173091" cy="2173091"/>
            </a:xfrm>
          </p:grpSpPr>
          <p:sp>
            <p:nvSpPr>
              <p:cNvPr id="61" name="Shape 61"/>
              <p:cNvSpPr/>
              <p:nvPr/>
            </p:nvSpPr>
            <p:spPr>
              <a:xfrm rot="2700000">
                <a:off x="318194" y="318288"/>
                <a:ext cx="1536703" cy="1536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62" name="image1.pdf" descr="image1.pdf"/>
              <p:cNvPicPr>
                <a:picLocks noChangeAspect="1"/>
              </p:cNvPicPr>
              <p:nvPr/>
            </p:nvPicPr>
            <p:blipFill>
              <a:blip r:embed="rId2"/>
              <a:stretch>
                <a:fillRect/>
              </a:stretch>
            </p:blipFill>
            <p:spPr>
              <a:xfrm rot="5400000">
                <a:off x="38814" y="816213"/>
                <a:ext cx="1081453" cy="540661"/>
              </a:xfrm>
              <a:prstGeom prst="rect">
                <a:avLst/>
              </a:prstGeom>
              <a:ln w="12700" cap="flat">
                <a:noFill/>
                <a:miter lim="400000"/>
                <a:headEnd/>
                <a:tailEnd/>
              </a:ln>
              <a:effectLst/>
            </p:spPr>
          </p:pic>
        </p:grpSp>
      </p:grpSp>
      <p:sp>
        <p:nvSpPr>
          <p:cNvPr id="65" name="标题文本"/>
          <p:cNvSpPr txBox="1">
            <a:spLocks noGrp="1"/>
          </p:cNvSpPr>
          <p:nvPr>
            <p:ph type="title" hasCustomPrompt="1"/>
          </p:nvPr>
        </p:nvSpPr>
        <p:spPr>
          <a:prstGeom prst="rect">
            <a:avLst/>
          </a:prstGeom>
        </p:spPr>
        <p:txBody>
          <a:bodyPr lIns="46990" tIns="46990" rIns="46990" bIns="46990"/>
          <a:lstStyle/>
          <a:p>
            <a:r>
              <a:t>标题文本</a:t>
            </a:r>
          </a:p>
        </p:txBody>
      </p:sp>
      <p:sp>
        <p:nvSpPr>
          <p:cNvPr id="66" name="正文级别 1…"/>
          <p:cNvSpPr txBox="1">
            <a:spLocks noGrp="1"/>
          </p:cNvSpPr>
          <p:nvPr>
            <p:ph type="body" sz="half" idx="1" hasCustomPrompt="1"/>
          </p:nvPr>
        </p:nvSpPr>
        <p:spPr>
          <a:xfrm>
            <a:off x="669929" y="952508"/>
            <a:ext cx="5283244" cy="5388908"/>
          </a:xfrm>
          <a:prstGeom prst="rect">
            <a:avLst/>
          </a:prstGeom>
        </p:spPr>
        <p:txBody>
          <a:bodyPr lIns="46990" tIns="46990" rIns="46990" bIns="46990"/>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r>
              <a:t>正文级别 1</a:t>
            </a:r>
          </a:p>
          <a:p>
            <a:pPr lvl="1"/>
            <a:r>
              <a:t>正文级别 2</a:t>
            </a:r>
          </a:p>
          <a:p>
            <a:pPr lvl="2"/>
            <a:r>
              <a:t>正文级别 3</a:t>
            </a:r>
          </a:p>
          <a:p>
            <a:pPr lvl="3"/>
            <a:r>
              <a:t>正文级别 4</a:t>
            </a:r>
          </a:p>
          <a:p>
            <a:pPr lvl="4"/>
            <a:r>
              <a:t>正文级别 5</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p:cSld name="比较">
    <p:spTree>
      <p:nvGrpSpPr>
        <p:cNvPr id="1" name=""/>
        <p:cNvGrpSpPr/>
        <p:nvPr/>
      </p:nvGrpSpPr>
      <p:grpSpPr>
        <a:xfrm>
          <a:off x="0" y="0"/>
          <a:ext cx="0" cy="0"/>
          <a:chOff x="0" y="0"/>
          <a:chExt cx="0" cy="0"/>
        </a:xfrm>
      </p:grpSpPr>
      <p:grpSp>
        <p:nvGrpSpPr>
          <p:cNvPr id="80" name="Group 80"/>
          <p:cNvGrpSpPr/>
          <p:nvPr/>
        </p:nvGrpSpPr>
        <p:grpSpPr>
          <a:xfrm>
            <a:off x="-811279" y="270760"/>
            <a:ext cx="13834051" cy="6272471"/>
            <a:chOff x="0" y="0"/>
            <a:chExt cx="13834049" cy="6272469"/>
          </a:xfrm>
        </p:grpSpPr>
        <p:grpSp>
          <p:nvGrpSpPr>
            <p:cNvPr id="76" name="Group 76"/>
            <p:cNvGrpSpPr/>
            <p:nvPr/>
          </p:nvGrpSpPr>
          <p:grpSpPr>
            <a:xfrm>
              <a:off x="-1" y="-1"/>
              <a:ext cx="1693680" cy="1693680"/>
              <a:chOff x="0" y="0"/>
              <a:chExt cx="1693678" cy="1693678"/>
            </a:xfrm>
          </p:grpSpPr>
          <p:sp>
            <p:nvSpPr>
              <p:cNvPr id="74" name="Shape 74"/>
              <p:cNvSpPr/>
              <p:nvPr/>
            </p:nvSpPr>
            <p:spPr>
              <a:xfrm rot="13500000">
                <a:off x="248033" y="248033"/>
                <a:ext cx="1197613" cy="11976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75" name="image1.pdf" descr="image1.pdf"/>
              <p:cNvPicPr>
                <a:picLocks noChangeAspect="1"/>
              </p:cNvPicPr>
              <p:nvPr/>
            </p:nvPicPr>
            <p:blipFill>
              <a:blip r:embed="rId2"/>
              <a:stretch>
                <a:fillRect/>
              </a:stretch>
            </p:blipFill>
            <p:spPr>
              <a:xfrm rot="16200000">
                <a:off x="573537" y="576507"/>
                <a:ext cx="1081328" cy="540665"/>
              </a:xfrm>
              <a:prstGeom prst="rect">
                <a:avLst/>
              </a:prstGeom>
              <a:ln w="12700" cap="flat">
                <a:noFill/>
                <a:miter lim="400000"/>
                <a:headEnd/>
                <a:tailEnd/>
              </a:ln>
              <a:effectLst/>
            </p:spPr>
          </p:pic>
        </p:grpSp>
        <p:grpSp>
          <p:nvGrpSpPr>
            <p:cNvPr id="79" name="Group 79"/>
            <p:cNvGrpSpPr/>
            <p:nvPr/>
          </p:nvGrpSpPr>
          <p:grpSpPr>
            <a:xfrm>
              <a:off x="12128695" y="4567115"/>
              <a:ext cx="1705355" cy="1705355"/>
              <a:chOff x="0" y="0"/>
              <a:chExt cx="1705354" cy="1705354"/>
            </a:xfrm>
          </p:grpSpPr>
          <p:sp>
            <p:nvSpPr>
              <p:cNvPr id="77" name="Shape 77"/>
              <p:cNvSpPr/>
              <p:nvPr/>
            </p:nvSpPr>
            <p:spPr>
              <a:xfrm rot="2700000">
                <a:off x="249742" y="249742"/>
                <a:ext cx="1205868" cy="12058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78" name="image1.pdf" descr="image1.pdf"/>
              <p:cNvPicPr>
                <a:picLocks noChangeAspect="1"/>
              </p:cNvPicPr>
              <p:nvPr/>
            </p:nvPicPr>
            <p:blipFill>
              <a:blip r:embed="rId2"/>
              <a:stretch>
                <a:fillRect/>
              </a:stretch>
            </p:blipFill>
            <p:spPr>
              <a:xfrm rot="5400000">
                <a:off x="60861" y="582296"/>
                <a:ext cx="1081513" cy="540758"/>
              </a:xfrm>
              <a:prstGeom prst="rect">
                <a:avLst/>
              </a:prstGeom>
              <a:ln w="12700" cap="flat">
                <a:noFill/>
                <a:miter lim="400000"/>
                <a:headEnd/>
                <a:tailEnd/>
              </a:ln>
              <a:effectLst/>
            </p:spPr>
          </p:pic>
        </p:grpSp>
      </p:grpSp>
      <p:sp>
        <p:nvSpPr>
          <p:cNvPr id="81" name="标题文本"/>
          <p:cNvSpPr txBox="1">
            <a:spLocks noGrp="1"/>
          </p:cNvSpPr>
          <p:nvPr>
            <p:ph type="title" hasCustomPrompt="1"/>
          </p:nvPr>
        </p:nvSpPr>
        <p:spPr>
          <a:prstGeom prst="rect">
            <a:avLst/>
          </a:prstGeom>
        </p:spPr>
        <p:txBody>
          <a:bodyPr/>
          <a:lstStyle/>
          <a:p>
            <a:r>
              <a:t>标题文本</a:t>
            </a:r>
          </a:p>
        </p:txBody>
      </p:sp>
      <p:sp>
        <p:nvSpPr>
          <p:cNvPr id="82" name="正文级别 1…"/>
          <p:cNvSpPr txBox="1">
            <a:spLocks noGrp="1"/>
          </p:cNvSpPr>
          <p:nvPr>
            <p:ph type="body" sz="quarter" idx="1" hasCustomPrompt="1"/>
          </p:nvPr>
        </p:nvSpPr>
        <p:spPr>
          <a:xfrm>
            <a:off x="669929" y="952508"/>
            <a:ext cx="5283244" cy="381005"/>
          </a:xfrm>
          <a:prstGeom prst="rect">
            <a:avLst/>
          </a:prstGeom>
        </p:spPr>
        <p:txBody>
          <a:bodyPr lIns="38100" tIns="38100" rIns="38100" bIns="38100"/>
          <a:lstStyle>
            <a:lvl1pPr marL="0" indent="0">
              <a:lnSpc>
                <a:spcPct val="100000"/>
              </a:lnSpc>
              <a:spcBef>
                <a:spcPts val="0"/>
              </a:spcBef>
              <a:buSzTx/>
              <a:buFontTx/>
              <a:buNone/>
              <a:defRPr sz="2000" spc="200"/>
            </a:lvl1pPr>
            <a:lvl2pPr marL="0" indent="0">
              <a:lnSpc>
                <a:spcPct val="100000"/>
              </a:lnSpc>
              <a:spcBef>
                <a:spcPts val="0"/>
              </a:spcBef>
              <a:buSzTx/>
              <a:buFontTx/>
              <a:buNone/>
              <a:defRPr sz="2000" spc="200"/>
            </a:lvl2pPr>
            <a:lvl3pPr marL="0" indent="0">
              <a:lnSpc>
                <a:spcPct val="100000"/>
              </a:lnSpc>
              <a:spcBef>
                <a:spcPts val="0"/>
              </a:spcBef>
              <a:buSzTx/>
              <a:buFontTx/>
              <a:buNone/>
              <a:defRPr sz="2000" spc="200"/>
            </a:lvl3pPr>
            <a:lvl4pPr marL="0" indent="0">
              <a:lnSpc>
                <a:spcPct val="100000"/>
              </a:lnSpc>
              <a:spcBef>
                <a:spcPts val="0"/>
              </a:spcBef>
              <a:buSzTx/>
              <a:buFontTx/>
              <a:buNone/>
              <a:defRPr sz="2000" spc="200"/>
            </a:lvl4pPr>
            <a:lvl5pPr marL="0" indent="0">
              <a:lnSpc>
                <a:spcPct val="100000"/>
              </a:lnSpc>
              <a:spcBef>
                <a:spcPts val="0"/>
              </a:spcBef>
              <a:buSzTx/>
              <a:buFontTx/>
              <a:buNone/>
              <a:defRPr sz="2000" spc="200"/>
            </a:lvl5pPr>
          </a:lstStyle>
          <a:p>
            <a:r>
              <a:t>正文级别 1</a:t>
            </a:r>
          </a:p>
          <a:p>
            <a:pPr lvl="1"/>
            <a:r>
              <a:t>正文级别 2</a:t>
            </a:r>
          </a:p>
          <a:p>
            <a:pPr lvl="2"/>
            <a:r>
              <a:t>正文级别 3</a:t>
            </a:r>
          </a:p>
          <a:p>
            <a:pPr lvl="3"/>
            <a:r>
              <a:t>正文级别 4</a:t>
            </a:r>
          </a:p>
          <a:p>
            <a:pPr lvl="4"/>
            <a:r>
              <a:t>正文级别 5</a:t>
            </a:r>
          </a:p>
        </p:txBody>
      </p:sp>
      <p:sp>
        <p:nvSpPr>
          <p:cNvPr id="83" name="Shape 83"/>
          <p:cNvSpPr>
            <a:spLocks noGrp="1"/>
          </p:cNvSpPr>
          <p:nvPr>
            <p:ph type="body" sz="quarter" idx="13"/>
          </p:nvPr>
        </p:nvSpPr>
        <p:spPr>
          <a:xfrm>
            <a:off x="6235748" y="952508"/>
            <a:ext cx="5283245" cy="381005"/>
          </a:xfrm>
          <a:prstGeom prst="rect">
            <a:avLst/>
          </a:prstGeom>
        </p:spPr>
        <p:txBody>
          <a:bodyPr lIns="38100" tIns="38100" rIns="38100" bIns="38100"/>
          <a:lstStyle/>
          <a:p>
            <a:pPr>
              <a:defRPr spc="100"/>
            </a:pP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p:cSld name="仅标题">
    <p:spTree>
      <p:nvGrpSpPr>
        <p:cNvPr id="1" name=""/>
        <p:cNvGrpSpPr/>
        <p:nvPr/>
      </p:nvGrpSpPr>
      <p:grpSpPr>
        <a:xfrm>
          <a:off x="0" y="0"/>
          <a:ext cx="0" cy="0"/>
          <a:chOff x="0" y="0"/>
          <a:chExt cx="0" cy="0"/>
        </a:xfrm>
      </p:grpSpPr>
      <p:sp>
        <p:nvSpPr>
          <p:cNvPr id="91" name="Shape 91"/>
          <p:cNvSpPr/>
          <p:nvPr/>
        </p:nvSpPr>
        <p:spPr>
          <a:xfrm>
            <a:off x="-1" y="0"/>
            <a:ext cx="3910521" cy="6858000"/>
          </a:xfrm>
          <a:prstGeom prst="rect">
            <a:avLst/>
          </a:prstGeom>
          <a:solidFill>
            <a:schemeClr val="accent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92" name="Shape 92"/>
          <p:cNvSpPr/>
          <p:nvPr/>
        </p:nvSpPr>
        <p:spPr>
          <a:xfrm>
            <a:off x="642024" y="544747"/>
            <a:ext cx="3910521" cy="6313255"/>
          </a:xfrm>
          <a:prstGeom prst="rect">
            <a:avLst/>
          </a:prstGeom>
          <a:solidFill>
            <a:schemeClr val="accent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93" name="image3.png" descr="image3.png"/>
          <p:cNvPicPr>
            <a:picLocks noChangeAspect="1"/>
          </p:cNvPicPr>
          <p:nvPr/>
        </p:nvPicPr>
        <p:blipFill>
          <a:blip r:embed="rId2">
            <a:alphaModFix amt="50000"/>
          </a:blip>
          <a:stretch>
            <a:fillRect/>
          </a:stretch>
        </p:blipFill>
        <p:spPr>
          <a:xfrm>
            <a:off x="638504" y="544749"/>
            <a:ext cx="3910520" cy="6313252"/>
          </a:xfrm>
          <a:prstGeom prst="rect">
            <a:avLst/>
          </a:prstGeom>
          <a:ln w="12700">
            <a:miter lim="400000"/>
            <a:headEnd/>
            <a:tailEnd/>
          </a:ln>
        </p:spPr>
      </p:pic>
      <p:sp>
        <p:nvSpPr>
          <p:cNvPr id="94" name="标题文本"/>
          <p:cNvSpPr txBox="1">
            <a:spLocks noGrp="1"/>
          </p:cNvSpPr>
          <p:nvPr>
            <p:ph type="title" hasCustomPrompt="1"/>
          </p:nvPr>
        </p:nvSpPr>
        <p:spPr>
          <a:xfrm>
            <a:off x="4760259" y="443230"/>
            <a:ext cx="6761861" cy="441965"/>
          </a:xfrm>
          <a:prstGeom prst="rect">
            <a:avLst/>
          </a:prstGeom>
        </p:spPr>
        <p:txBody>
          <a:bodyPr/>
          <a:lstStyle/>
          <a:p>
            <a:r>
              <a:t>标题文本</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sp>
        <p:nvSpPr>
          <p:cNvPr id="10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p:cSld name="图片与标题">
    <p:spTree>
      <p:nvGrpSpPr>
        <p:cNvPr id="1" name=""/>
        <p:cNvGrpSpPr/>
        <p:nvPr/>
      </p:nvGrpSpPr>
      <p:grpSpPr>
        <a:xfrm>
          <a:off x="0" y="0"/>
          <a:ext cx="0" cy="0"/>
          <a:chOff x="0" y="0"/>
          <a:chExt cx="0" cy="0"/>
        </a:xfrm>
      </p:grpSpPr>
      <p:grpSp>
        <p:nvGrpSpPr>
          <p:cNvPr id="115" name="Group 115"/>
          <p:cNvGrpSpPr/>
          <p:nvPr/>
        </p:nvGrpSpPr>
        <p:grpSpPr>
          <a:xfrm>
            <a:off x="-811279" y="270760"/>
            <a:ext cx="13834051" cy="6272471"/>
            <a:chOff x="0" y="0"/>
            <a:chExt cx="13834049" cy="6272469"/>
          </a:xfrm>
        </p:grpSpPr>
        <p:grpSp>
          <p:nvGrpSpPr>
            <p:cNvPr id="111" name="Group 111"/>
            <p:cNvGrpSpPr/>
            <p:nvPr/>
          </p:nvGrpSpPr>
          <p:grpSpPr>
            <a:xfrm>
              <a:off x="-1" y="-1"/>
              <a:ext cx="1693680" cy="1693680"/>
              <a:chOff x="0" y="0"/>
              <a:chExt cx="1693678" cy="1693678"/>
            </a:xfrm>
          </p:grpSpPr>
          <p:sp>
            <p:nvSpPr>
              <p:cNvPr id="109" name="Shape 109"/>
              <p:cNvSpPr/>
              <p:nvPr/>
            </p:nvSpPr>
            <p:spPr>
              <a:xfrm rot="13500000">
                <a:off x="248033" y="248033"/>
                <a:ext cx="1197613" cy="11976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10" name="image1.pdf" descr="image1.pdf"/>
              <p:cNvPicPr>
                <a:picLocks noChangeAspect="1"/>
              </p:cNvPicPr>
              <p:nvPr/>
            </p:nvPicPr>
            <p:blipFill>
              <a:blip r:embed="rId2"/>
              <a:stretch>
                <a:fillRect/>
              </a:stretch>
            </p:blipFill>
            <p:spPr>
              <a:xfrm rot="16200000">
                <a:off x="573537" y="576507"/>
                <a:ext cx="1081328" cy="540665"/>
              </a:xfrm>
              <a:prstGeom prst="rect">
                <a:avLst/>
              </a:prstGeom>
              <a:ln w="12700" cap="flat">
                <a:noFill/>
                <a:miter lim="400000"/>
                <a:headEnd/>
                <a:tailEnd/>
              </a:ln>
              <a:effectLst/>
            </p:spPr>
          </p:pic>
        </p:grpSp>
        <p:grpSp>
          <p:nvGrpSpPr>
            <p:cNvPr id="114" name="Group 114"/>
            <p:cNvGrpSpPr/>
            <p:nvPr/>
          </p:nvGrpSpPr>
          <p:grpSpPr>
            <a:xfrm>
              <a:off x="12128695" y="4567115"/>
              <a:ext cx="1705355" cy="1705355"/>
              <a:chOff x="0" y="0"/>
              <a:chExt cx="1705354" cy="1705354"/>
            </a:xfrm>
          </p:grpSpPr>
          <p:sp>
            <p:nvSpPr>
              <p:cNvPr id="112" name="Shape 112"/>
              <p:cNvSpPr/>
              <p:nvPr/>
            </p:nvSpPr>
            <p:spPr>
              <a:xfrm rot="2700000">
                <a:off x="249742" y="249742"/>
                <a:ext cx="1205868" cy="12058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13" name="image1.pdf" descr="image1.pdf"/>
              <p:cNvPicPr>
                <a:picLocks noChangeAspect="1"/>
              </p:cNvPicPr>
              <p:nvPr/>
            </p:nvPicPr>
            <p:blipFill>
              <a:blip r:embed="rId2"/>
              <a:stretch>
                <a:fillRect/>
              </a:stretch>
            </p:blipFill>
            <p:spPr>
              <a:xfrm rot="5400000">
                <a:off x="60861" y="582296"/>
                <a:ext cx="1081513" cy="540758"/>
              </a:xfrm>
              <a:prstGeom prst="rect">
                <a:avLst/>
              </a:prstGeom>
              <a:ln w="12700" cap="flat">
                <a:noFill/>
                <a:miter lim="400000"/>
                <a:headEnd/>
                <a:tailEnd/>
              </a:ln>
              <a:effectLst/>
            </p:spPr>
          </p:pic>
        </p:grpSp>
      </p:grpSp>
      <p:sp>
        <p:nvSpPr>
          <p:cNvPr id="116" name="标题文本"/>
          <p:cNvSpPr txBox="1">
            <a:spLocks noGrp="1"/>
          </p:cNvSpPr>
          <p:nvPr>
            <p:ph type="title" hasCustomPrompt="1"/>
          </p:nvPr>
        </p:nvSpPr>
        <p:spPr>
          <a:xfrm>
            <a:off x="669929" y="443233"/>
            <a:ext cx="10852239" cy="441967"/>
          </a:xfrm>
          <a:prstGeom prst="rect">
            <a:avLst/>
          </a:prstGeom>
        </p:spPr>
        <p:txBody>
          <a:bodyPr/>
          <a:lstStyle/>
          <a:p>
            <a:r>
              <a:t>标题文本</a:t>
            </a:r>
          </a:p>
        </p:txBody>
      </p:sp>
      <p:sp>
        <p:nvSpPr>
          <p:cNvPr id="117" name="Shape 117"/>
          <p:cNvSpPr>
            <a:spLocks noGrp="1"/>
          </p:cNvSpPr>
          <p:nvPr>
            <p:ph type="pic" sz="half" idx="13"/>
          </p:nvPr>
        </p:nvSpPr>
        <p:spPr>
          <a:xfrm>
            <a:off x="669929" y="952508"/>
            <a:ext cx="5283244" cy="5388908"/>
          </a:xfrm>
          <a:prstGeom prst="rect">
            <a:avLst/>
          </a:prstGeom>
        </p:spPr>
        <p:txBody>
          <a:bodyPr lIns="91439" tIns="45719" rIns="91439" bIns="45719">
            <a:noAutofit/>
          </a:bodyPr>
          <a:lstStyle/>
          <a:p/>
        </p:txBody>
      </p:sp>
      <p:sp>
        <p:nvSpPr>
          <p:cNvPr id="118" name="正文级别 1…"/>
          <p:cNvSpPr txBox="1">
            <a:spLocks noGrp="1"/>
          </p:cNvSpPr>
          <p:nvPr>
            <p:ph type="body" sz="half" idx="1" hasCustomPrompt="1"/>
          </p:nvPr>
        </p:nvSpPr>
        <p:spPr>
          <a:xfrm>
            <a:off x="6238923" y="952508"/>
            <a:ext cx="5283244" cy="538890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标题幻灯片 0">
    <p:spTree>
      <p:nvGrpSpPr>
        <p:cNvPr id="1" name=""/>
        <p:cNvGrpSpPr/>
        <p:nvPr/>
      </p:nvGrpSpPr>
      <p:grpSpPr>
        <a:xfrm>
          <a:off x="0" y="0"/>
          <a:ext cx="0" cy="0"/>
          <a:chOff x="0" y="0"/>
          <a:chExt cx="0" cy="0"/>
        </a:xfrm>
      </p:grpSpPr>
      <p:pic>
        <p:nvPicPr>
          <p:cNvPr id="24" name="image1.png" descr="资源 211"/>
          <p:cNvPicPr>
            <a:picLocks noChangeAspect="1"/>
          </p:cNvPicPr>
          <p:nvPr/>
        </p:nvPicPr>
        <p:blipFill>
          <a:blip r:embed="rId2"/>
          <a:stretch>
            <a:fillRect/>
          </a:stretch>
        </p:blipFill>
        <p:spPr>
          <a:xfrm>
            <a:off x="-123190" y="-48895"/>
            <a:ext cx="12419966" cy="6955791"/>
          </a:xfrm>
          <a:prstGeom prst="rect">
            <a:avLst/>
          </a:prstGeom>
          <a:ln w="12700">
            <a:miter lim="400000"/>
            <a:headEnd/>
            <a:tailEnd/>
          </a:ln>
        </p:spPr>
      </p:pic>
      <p:sp>
        <p:nvSpPr>
          <p:cNvPr id="25" name="Shape 25"/>
          <p:cNvSpPr>
            <a:spLocks noGrp="1"/>
          </p:cNvSpPr>
          <p:nvPr>
            <p:ph type="title"/>
          </p:nvPr>
        </p:nvSpPr>
        <p:spPr>
          <a:xfrm>
            <a:off x="1524000" y="1122362"/>
            <a:ext cx="9144000" cy="2387601"/>
          </a:xfrm>
          <a:prstGeom prst="rect">
            <a:avLst/>
          </a:prstGeom>
        </p:spPr>
        <p:txBody>
          <a:bodyPr anchor="b"/>
          <a:lstStyle>
            <a:lvl1pPr algn="ctr">
              <a:defRPr sz="6000"/>
            </a:lvl1pPr>
          </a:lstStyle>
          <a:p>
            <a:r>
              <a:t>单击此处编辑母版标题样式</a:t>
            </a:r>
          </a:p>
        </p:txBody>
      </p:sp>
      <p:sp>
        <p:nvSpPr>
          <p:cNvPr id="26" name="Shape 26"/>
          <p:cNvSpPr>
            <a:spLocks noGrp="1"/>
          </p:cNvSpPr>
          <p:nvPr>
            <p:ph type="body" sz="quarter" idx="1" hasCustomPrompt="1"/>
          </p:nvPr>
        </p:nvSpPr>
        <p:spPr>
          <a:xfrm>
            <a:off x="1524000" y="3602037"/>
            <a:ext cx="9144000" cy="1655764"/>
          </a:xfrm>
          <a:prstGeom prst="rect">
            <a:avLst/>
          </a:prstGeom>
        </p:spPr>
        <p:txBody>
          <a:bodyPr>
            <a:normAutofit/>
          </a:bodyPr>
          <a:lstStyle>
            <a:lvl1pPr marL="0" indent="0" algn="ctr">
              <a:buSzTx/>
              <a:buFontTx/>
              <a:buNone/>
              <a:defRPr sz="2400"/>
            </a:lvl1pPr>
          </a:lstStyle>
          <a:p>
            <a:r>
              <a:t>单击此处编辑母版副标题样式</a:t>
            </a:r>
          </a:p>
        </p:txBody>
      </p:sp>
      <p:sp>
        <p:nvSpPr>
          <p:cNvPr id="27" name="Shape 27"/>
          <p:cNvSpPr>
            <a:spLocks noGrp="1"/>
          </p:cNvSpPr>
          <p:nvPr>
            <p:ph type="sldNum" sz="quarter" idx="2"/>
          </p:nvPr>
        </p:nvSpPr>
        <p:spPr>
          <a:xfrm>
            <a:off x="8610600" y="6356350"/>
            <a:ext cx="358411" cy="35066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p:cSld name="竖排标题与文本">
    <p:spTree>
      <p:nvGrpSpPr>
        <p:cNvPr id="1" name=""/>
        <p:cNvGrpSpPr/>
        <p:nvPr/>
      </p:nvGrpSpPr>
      <p:grpSpPr>
        <a:xfrm>
          <a:off x="0" y="0"/>
          <a:ext cx="0" cy="0"/>
          <a:chOff x="0" y="0"/>
          <a:chExt cx="0" cy="0"/>
        </a:xfrm>
      </p:grpSpPr>
      <p:grpSp>
        <p:nvGrpSpPr>
          <p:cNvPr id="132" name="Group 132"/>
          <p:cNvGrpSpPr/>
          <p:nvPr/>
        </p:nvGrpSpPr>
        <p:grpSpPr>
          <a:xfrm>
            <a:off x="-811279" y="270760"/>
            <a:ext cx="13834051" cy="6272471"/>
            <a:chOff x="0" y="0"/>
            <a:chExt cx="13834049" cy="6272469"/>
          </a:xfrm>
        </p:grpSpPr>
        <p:grpSp>
          <p:nvGrpSpPr>
            <p:cNvPr id="128" name="Group 128"/>
            <p:cNvGrpSpPr/>
            <p:nvPr/>
          </p:nvGrpSpPr>
          <p:grpSpPr>
            <a:xfrm>
              <a:off x="-1" y="-1"/>
              <a:ext cx="1693680" cy="1693680"/>
              <a:chOff x="0" y="0"/>
              <a:chExt cx="1693678" cy="1693678"/>
            </a:xfrm>
          </p:grpSpPr>
          <p:sp>
            <p:nvSpPr>
              <p:cNvPr id="126" name="Shape 126"/>
              <p:cNvSpPr/>
              <p:nvPr/>
            </p:nvSpPr>
            <p:spPr>
              <a:xfrm rot="13500000">
                <a:off x="248033" y="248033"/>
                <a:ext cx="1197613" cy="11976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27" name="image1.pdf" descr="image1.pdf"/>
              <p:cNvPicPr>
                <a:picLocks noChangeAspect="1"/>
              </p:cNvPicPr>
              <p:nvPr/>
            </p:nvPicPr>
            <p:blipFill>
              <a:blip r:embed="rId2"/>
              <a:stretch>
                <a:fillRect/>
              </a:stretch>
            </p:blipFill>
            <p:spPr>
              <a:xfrm rot="16200000">
                <a:off x="573537" y="576507"/>
                <a:ext cx="1081328" cy="540665"/>
              </a:xfrm>
              <a:prstGeom prst="rect">
                <a:avLst/>
              </a:prstGeom>
              <a:ln w="12700" cap="flat">
                <a:noFill/>
                <a:miter lim="400000"/>
                <a:headEnd/>
                <a:tailEnd/>
              </a:ln>
              <a:effectLst/>
            </p:spPr>
          </p:pic>
        </p:grpSp>
        <p:grpSp>
          <p:nvGrpSpPr>
            <p:cNvPr id="131" name="Group 131"/>
            <p:cNvGrpSpPr/>
            <p:nvPr/>
          </p:nvGrpSpPr>
          <p:grpSpPr>
            <a:xfrm>
              <a:off x="12128695" y="4567115"/>
              <a:ext cx="1705355" cy="1705355"/>
              <a:chOff x="0" y="0"/>
              <a:chExt cx="1705354" cy="1705354"/>
            </a:xfrm>
          </p:grpSpPr>
          <p:sp>
            <p:nvSpPr>
              <p:cNvPr id="129" name="Shape 129"/>
              <p:cNvSpPr/>
              <p:nvPr/>
            </p:nvSpPr>
            <p:spPr>
              <a:xfrm rot="2700000">
                <a:off x="249742" y="249742"/>
                <a:ext cx="1205868" cy="12058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30" name="image1.pdf" descr="image1.pdf"/>
              <p:cNvPicPr>
                <a:picLocks noChangeAspect="1"/>
              </p:cNvPicPr>
              <p:nvPr/>
            </p:nvPicPr>
            <p:blipFill>
              <a:blip r:embed="rId2"/>
              <a:stretch>
                <a:fillRect/>
              </a:stretch>
            </p:blipFill>
            <p:spPr>
              <a:xfrm rot="5400000">
                <a:off x="60861" y="582296"/>
                <a:ext cx="1081513" cy="540758"/>
              </a:xfrm>
              <a:prstGeom prst="rect">
                <a:avLst/>
              </a:prstGeom>
              <a:ln w="12700" cap="flat">
                <a:noFill/>
                <a:miter lim="400000"/>
                <a:headEnd/>
                <a:tailEnd/>
              </a:ln>
              <a:effectLst/>
            </p:spPr>
          </p:pic>
        </p:grpSp>
      </p:grpSp>
      <p:sp>
        <p:nvSpPr>
          <p:cNvPr id="133" name="标题文本"/>
          <p:cNvSpPr txBox="1">
            <a:spLocks noGrp="1"/>
          </p:cNvSpPr>
          <p:nvPr>
            <p:ph type="title" hasCustomPrompt="1"/>
          </p:nvPr>
        </p:nvSpPr>
        <p:spPr>
          <a:xfrm>
            <a:off x="10571135" y="952508"/>
            <a:ext cx="950986" cy="5388908"/>
          </a:xfrm>
          <a:prstGeom prst="rect">
            <a:avLst/>
          </a:prstGeom>
        </p:spPr>
        <p:txBody>
          <a:bodyPr anchor="ctr"/>
          <a:lstStyle/>
          <a:p>
            <a:r>
              <a:t>标题文本</a:t>
            </a:r>
          </a:p>
        </p:txBody>
      </p:sp>
      <p:sp>
        <p:nvSpPr>
          <p:cNvPr id="134" name="正文级别 1…"/>
          <p:cNvSpPr txBox="1">
            <a:spLocks noGrp="1"/>
          </p:cNvSpPr>
          <p:nvPr>
            <p:ph type="body" idx="1" hasCustomPrompt="1"/>
          </p:nvPr>
        </p:nvSpPr>
        <p:spPr>
          <a:xfrm>
            <a:off x="669925" y="952500"/>
            <a:ext cx="9828101" cy="5388908"/>
          </a:xfrm>
          <a:prstGeom prst="rect">
            <a:avLst/>
          </a:prstGeom>
        </p:spPr>
        <p:txBody>
          <a:bodyPr/>
          <a:lstStyle>
            <a:lvl1pPr indent="0"/>
            <a:lvl2pPr indent="0"/>
            <a:lvl3pPr indent="0"/>
            <a:lvl4pPr indent="0"/>
            <a:lvl5pPr indent="0"/>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142" name="正文级别 1…"/>
          <p:cNvSpPr txBox="1">
            <a:spLocks noGrp="1"/>
          </p:cNvSpPr>
          <p:nvPr>
            <p:ph type="body" idx="1" hasCustomPrompt="1"/>
          </p:nvPr>
        </p:nvSpPr>
        <p:spPr>
          <a:xfrm>
            <a:off x="669929" y="952508"/>
            <a:ext cx="10852239" cy="538890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4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p:cSld name="末尾幻灯片">
    <p:spTree>
      <p:nvGrpSpPr>
        <p:cNvPr id="1" name=""/>
        <p:cNvGrpSpPr/>
        <p:nvPr/>
      </p:nvGrpSpPr>
      <p:grpSpPr>
        <a:xfrm>
          <a:off x="0" y="0"/>
          <a:ext cx="0" cy="0"/>
          <a:chOff x="0" y="0"/>
          <a:chExt cx="0" cy="0"/>
        </a:xfrm>
      </p:grpSpPr>
      <p:grpSp>
        <p:nvGrpSpPr>
          <p:cNvPr id="152" name="Group 152"/>
          <p:cNvGrpSpPr/>
          <p:nvPr/>
        </p:nvGrpSpPr>
        <p:grpSpPr>
          <a:xfrm>
            <a:off x="4926999" y="5573323"/>
            <a:ext cx="2338000" cy="2338000"/>
            <a:chOff x="-1" y="0"/>
            <a:chExt cx="2337998" cy="2337998"/>
          </a:xfrm>
        </p:grpSpPr>
        <p:sp>
          <p:nvSpPr>
            <p:cNvPr id="150" name="Shape 150"/>
            <p:cNvSpPr/>
            <p:nvPr/>
          </p:nvSpPr>
          <p:spPr>
            <a:xfrm rot="8100000">
              <a:off x="342391" y="342391"/>
              <a:ext cx="1653215" cy="16532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21600"/>
                  </a:lnTo>
                  <a:close/>
                </a:path>
              </a:pathLst>
            </a:custGeom>
            <a:noFill/>
            <a:ln w="2540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51" name="image1.pdf" descr="image1.pdf"/>
            <p:cNvPicPr>
              <a:picLocks noChangeAspect="1"/>
            </p:cNvPicPr>
            <p:nvPr/>
          </p:nvPicPr>
          <p:blipFill>
            <a:blip r:embed="rId2"/>
            <a:stretch>
              <a:fillRect/>
            </a:stretch>
          </p:blipFill>
          <p:spPr>
            <a:xfrm rot="10800000">
              <a:off x="628383" y="744060"/>
              <a:ext cx="1081233" cy="540618"/>
            </a:xfrm>
            <a:prstGeom prst="rect">
              <a:avLst/>
            </a:prstGeom>
            <a:ln w="12700" cap="flat">
              <a:noFill/>
              <a:miter lim="400000"/>
              <a:headEnd/>
              <a:tailEnd/>
            </a:ln>
            <a:effectLst/>
          </p:spPr>
        </p:pic>
      </p:grpSp>
      <p:grpSp>
        <p:nvGrpSpPr>
          <p:cNvPr id="155" name="Group 155"/>
          <p:cNvGrpSpPr/>
          <p:nvPr/>
        </p:nvGrpSpPr>
        <p:grpSpPr>
          <a:xfrm>
            <a:off x="2750211" y="2016253"/>
            <a:ext cx="811137" cy="806526"/>
            <a:chOff x="0" y="0"/>
            <a:chExt cx="811135" cy="806525"/>
          </a:xfrm>
        </p:grpSpPr>
        <p:sp>
          <p:nvSpPr>
            <p:cNvPr id="153" name="Shape 153"/>
            <p:cNvSpPr/>
            <p:nvPr/>
          </p:nvSpPr>
          <p:spPr>
            <a:xfrm>
              <a:off x="315324" y="-1"/>
              <a:ext cx="495812" cy="495811"/>
            </a:xfrm>
            <a:prstGeom prst="rect">
              <a:avLst/>
            </a:prstGeom>
            <a:solidFill>
              <a:schemeClr val="accent1">
                <a:alpha val="77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54" name="Shape 154"/>
            <p:cNvSpPr/>
            <p:nvPr/>
          </p:nvSpPr>
          <p:spPr>
            <a:xfrm>
              <a:off x="-1" y="495808"/>
              <a:ext cx="310718" cy="310717"/>
            </a:xfrm>
            <a:prstGeom prst="rect">
              <a:avLst/>
            </a:prstGeom>
            <a:solidFill>
              <a:schemeClr val="accent1">
                <a:alpha val="34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156" name="Shape 156"/>
          <p:cNvSpPr/>
          <p:nvPr/>
        </p:nvSpPr>
        <p:spPr>
          <a:xfrm>
            <a:off x="8688547" y="3912110"/>
            <a:ext cx="310717" cy="310717"/>
          </a:xfrm>
          <a:prstGeom prst="rect">
            <a:avLst/>
          </a:prstGeom>
          <a:solidFill>
            <a:schemeClr val="accent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57" name="标题文本"/>
          <p:cNvSpPr txBox="1">
            <a:spLocks noGrp="1"/>
          </p:cNvSpPr>
          <p:nvPr>
            <p:ph type="title" hasCustomPrompt="1"/>
          </p:nvPr>
        </p:nvSpPr>
        <p:spPr>
          <a:xfrm>
            <a:off x="3428169" y="2258626"/>
            <a:ext cx="5335659" cy="1200331"/>
          </a:xfrm>
          <a:prstGeom prst="rect">
            <a:avLst/>
          </a:prstGeom>
        </p:spPr>
        <p:txBody>
          <a:bodyPr lIns="46798" tIns="46798" rIns="46798" bIns="46798"/>
          <a:lstStyle>
            <a:lvl1pPr algn="ctr">
              <a:defRPr sz="7800" spc="600"/>
            </a:lvl1pPr>
          </a:lstStyle>
          <a:p>
            <a:r>
              <a:t>标题文本</a:t>
            </a:r>
          </a:p>
        </p:txBody>
      </p:sp>
      <p:sp>
        <p:nvSpPr>
          <p:cNvPr id="158" name="正文级别 1…"/>
          <p:cNvSpPr txBox="1">
            <a:spLocks noGrp="1"/>
          </p:cNvSpPr>
          <p:nvPr>
            <p:ph type="body" sz="quarter" idx="1" hasCustomPrompt="1"/>
          </p:nvPr>
        </p:nvSpPr>
        <p:spPr>
          <a:xfrm>
            <a:off x="3428169" y="3638558"/>
            <a:ext cx="5354638" cy="495812"/>
          </a:xfrm>
          <a:prstGeom prst="rect">
            <a:avLst/>
          </a:prstGeom>
        </p:spPr>
        <p:txBody>
          <a:bodyPr/>
          <a:lstStyle>
            <a:lvl1pPr marL="0" indent="0" algn="ctr">
              <a:buSzTx/>
              <a:buFontTx/>
              <a:buNone/>
              <a:defRPr sz="2000" spc="200">
                <a:solidFill>
                  <a:srgbClr val="404040"/>
                </a:solidFill>
              </a:defRPr>
            </a:lvl1pPr>
            <a:lvl2pPr marL="742950" indent="-285750" algn="ctr">
              <a:buFontTx/>
              <a:defRPr sz="2000" spc="200">
                <a:solidFill>
                  <a:srgbClr val="404040"/>
                </a:solidFill>
              </a:defRPr>
            </a:lvl2pPr>
            <a:lvl3pPr marL="1200150" indent="-285750" algn="ctr">
              <a:buFontTx/>
              <a:defRPr sz="2000" spc="200">
                <a:solidFill>
                  <a:srgbClr val="404040"/>
                </a:solidFill>
              </a:defRPr>
            </a:lvl3pPr>
            <a:lvl4pPr marL="1657350" indent="-285750" algn="ctr">
              <a:buFontTx/>
              <a:defRPr sz="2000" spc="200">
                <a:solidFill>
                  <a:srgbClr val="404040"/>
                </a:solidFill>
              </a:defRPr>
            </a:lvl4pPr>
            <a:lvl5pPr marL="2114550" indent="-285750" algn="ctr">
              <a:buFontTx/>
              <a:defRPr sz="2000" spc="200">
                <a:solidFill>
                  <a:srgbClr val="404040"/>
                </a:solidFill>
              </a:defRPr>
            </a:lvl5pPr>
          </a:lstStyle>
          <a:p>
            <a:r>
              <a:t>正文级别 1</a:t>
            </a:r>
          </a:p>
          <a:p>
            <a:pPr lvl="1"/>
            <a:r>
              <a:t>正文级别 2</a:t>
            </a:r>
          </a:p>
          <a:p>
            <a:pPr lvl="2"/>
            <a:r>
              <a:t>正文级别 3</a:t>
            </a:r>
          </a:p>
          <a:p>
            <a:pPr lvl="3"/>
            <a:r>
              <a:t>正文级别 4</a:t>
            </a:r>
          </a:p>
          <a:p>
            <a:pPr lvl="4"/>
            <a:r>
              <a:t>正文级别 5</a:t>
            </a:r>
          </a:p>
        </p:txBody>
      </p:sp>
      <p:sp>
        <p:nvSpPr>
          <p:cNvPr id="1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p:cSld name="末尾幻灯片 0">
    <p:spTree>
      <p:nvGrpSpPr>
        <p:cNvPr id="1" name=""/>
        <p:cNvGrpSpPr/>
        <p:nvPr/>
      </p:nvGrpSpPr>
      <p:grpSpPr>
        <a:xfrm>
          <a:off x="0" y="0"/>
          <a:ext cx="0" cy="0"/>
          <a:chOff x="0" y="0"/>
          <a:chExt cx="0" cy="0"/>
        </a:xfrm>
      </p:grpSpPr>
      <p:grpSp>
        <p:nvGrpSpPr>
          <p:cNvPr id="168" name="Group 168"/>
          <p:cNvGrpSpPr/>
          <p:nvPr/>
        </p:nvGrpSpPr>
        <p:grpSpPr>
          <a:xfrm>
            <a:off x="4926999" y="5573323"/>
            <a:ext cx="2338000" cy="2338000"/>
            <a:chOff x="-1" y="0"/>
            <a:chExt cx="2337998" cy="2337998"/>
          </a:xfrm>
        </p:grpSpPr>
        <p:sp>
          <p:nvSpPr>
            <p:cNvPr id="166" name="Shape 166"/>
            <p:cNvSpPr/>
            <p:nvPr/>
          </p:nvSpPr>
          <p:spPr>
            <a:xfrm rot="8100000">
              <a:off x="342391" y="342391"/>
              <a:ext cx="1653215" cy="16532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21600"/>
                  </a:lnTo>
                  <a:close/>
                </a:path>
              </a:pathLst>
            </a:custGeom>
            <a:noFill/>
            <a:ln w="2540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67" name="image1.pdf" descr="image1.pdf"/>
            <p:cNvPicPr>
              <a:picLocks noChangeAspect="1"/>
            </p:cNvPicPr>
            <p:nvPr/>
          </p:nvPicPr>
          <p:blipFill>
            <a:blip r:embed="rId2"/>
            <a:stretch>
              <a:fillRect/>
            </a:stretch>
          </p:blipFill>
          <p:spPr>
            <a:xfrm rot="10800000">
              <a:off x="628383" y="744060"/>
              <a:ext cx="1081233" cy="540618"/>
            </a:xfrm>
            <a:prstGeom prst="rect">
              <a:avLst/>
            </a:prstGeom>
            <a:ln w="12700" cap="flat">
              <a:noFill/>
              <a:miter lim="400000"/>
              <a:headEnd/>
              <a:tailEnd/>
            </a:ln>
            <a:effectLst/>
          </p:spPr>
        </p:pic>
      </p:grpSp>
      <p:grpSp>
        <p:nvGrpSpPr>
          <p:cNvPr id="171" name="Group 171"/>
          <p:cNvGrpSpPr/>
          <p:nvPr/>
        </p:nvGrpSpPr>
        <p:grpSpPr>
          <a:xfrm>
            <a:off x="2750211" y="2016253"/>
            <a:ext cx="811137" cy="806526"/>
            <a:chOff x="0" y="0"/>
            <a:chExt cx="811135" cy="806525"/>
          </a:xfrm>
        </p:grpSpPr>
        <p:sp>
          <p:nvSpPr>
            <p:cNvPr id="169" name="Shape 169"/>
            <p:cNvSpPr/>
            <p:nvPr/>
          </p:nvSpPr>
          <p:spPr>
            <a:xfrm>
              <a:off x="315324" y="-1"/>
              <a:ext cx="495812" cy="495811"/>
            </a:xfrm>
            <a:prstGeom prst="rect">
              <a:avLst/>
            </a:prstGeom>
            <a:solidFill>
              <a:schemeClr val="accent1">
                <a:alpha val="77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70" name="Shape 170"/>
            <p:cNvSpPr/>
            <p:nvPr/>
          </p:nvSpPr>
          <p:spPr>
            <a:xfrm>
              <a:off x="-1" y="495808"/>
              <a:ext cx="310718" cy="310717"/>
            </a:xfrm>
            <a:prstGeom prst="rect">
              <a:avLst/>
            </a:prstGeom>
            <a:solidFill>
              <a:schemeClr val="accent1">
                <a:alpha val="34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172" name="Shape 172"/>
          <p:cNvSpPr/>
          <p:nvPr/>
        </p:nvSpPr>
        <p:spPr>
          <a:xfrm>
            <a:off x="8688547" y="3912110"/>
            <a:ext cx="310717" cy="310717"/>
          </a:xfrm>
          <a:prstGeom prst="rect">
            <a:avLst/>
          </a:prstGeom>
          <a:solidFill>
            <a:schemeClr val="accent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73" name="标题文本"/>
          <p:cNvSpPr txBox="1">
            <a:spLocks noGrp="1"/>
          </p:cNvSpPr>
          <p:nvPr>
            <p:ph type="title" hasCustomPrompt="1"/>
          </p:nvPr>
        </p:nvSpPr>
        <p:spPr>
          <a:xfrm>
            <a:off x="3428169" y="2258626"/>
            <a:ext cx="5335659" cy="1200331"/>
          </a:xfrm>
          <a:prstGeom prst="rect">
            <a:avLst/>
          </a:prstGeom>
        </p:spPr>
        <p:txBody>
          <a:bodyPr lIns="46798" tIns="46798" rIns="46798" bIns="46798"/>
          <a:lstStyle>
            <a:lvl1pPr algn="ctr">
              <a:defRPr sz="7800" spc="600"/>
            </a:lvl1pPr>
          </a:lstStyle>
          <a:p>
            <a:r>
              <a:t>标题文本</a:t>
            </a:r>
          </a:p>
        </p:txBody>
      </p:sp>
      <p:sp>
        <p:nvSpPr>
          <p:cNvPr id="174" name="正文级别 1…"/>
          <p:cNvSpPr txBox="1">
            <a:spLocks noGrp="1"/>
          </p:cNvSpPr>
          <p:nvPr>
            <p:ph type="body" sz="quarter" idx="1" hasCustomPrompt="1"/>
          </p:nvPr>
        </p:nvSpPr>
        <p:spPr>
          <a:xfrm>
            <a:off x="3428169" y="3638558"/>
            <a:ext cx="5354638" cy="495812"/>
          </a:xfrm>
          <a:prstGeom prst="rect">
            <a:avLst/>
          </a:prstGeom>
        </p:spPr>
        <p:txBody>
          <a:bodyPr/>
          <a:lstStyle>
            <a:lvl1pPr marL="0" indent="0" algn="ctr">
              <a:buSzTx/>
              <a:buFontTx/>
              <a:buNone/>
              <a:defRPr sz="2000" spc="200">
                <a:solidFill>
                  <a:srgbClr val="404040"/>
                </a:solidFill>
              </a:defRPr>
            </a:lvl1pPr>
            <a:lvl2pPr marL="742950" indent="-285750" algn="ctr">
              <a:buFontTx/>
              <a:defRPr sz="2000" spc="200">
                <a:solidFill>
                  <a:srgbClr val="404040"/>
                </a:solidFill>
              </a:defRPr>
            </a:lvl2pPr>
            <a:lvl3pPr marL="1200150" indent="-285750" algn="ctr">
              <a:buFontTx/>
              <a:defRPr sz="2000" spc="200">
                <a:solidFill>
                  <a:srgbClr val="404040"/>
                </a:solidFill>
              </a:defRPr>
            </a:lvl3pPr>
            <a:lvl4pPr marL="1657350" indent="-285750" algn="ctr">
              <a:buFontTx/>
              <a:defRPr sz="2000" spc="200">
                <a:solidFill>
                  <a:srgbClr val="404040"/>
                </a:solidFill>
              </a:defRPr>
            </a:lvl4pPr>
            <a:lvl5pPr marL="2114550" indent="-285750" algn="ctr">
              <a:buFontTx/>
              <a:defRPr sz="2000" spc="200">
                <a:solidFill>
                  <a:srgbClr val="404040"/>
                </a:solidFill>
              </a:defRPr>
            </a:lvl5pPr>
          </a:lstStyle>
          <a:p>
            <a:r>
              <a:t>正文级别 1</a:t>
            </a:r>
          </a:p>
          <a:p>
            <a:pPr lvl="1"/>
            <a:r>
              <a:t>正文级别 2</a:t>
            </a:r>
          </a:p>
          <a:p>
            <a:pPr lvl="2"/>
            <a:r>
              <a:t>正文级别 3</a:t>
            </a:r>
          </a:p>
          <a:p>
            <a:pPr lvl="3"/>
            <a:r>
              <a:t>正文级别 4</a:t>
            </a:r>
          </a:p>
          <a:p>
            <a:pPr lvl="4"/>
            <a:r>
              <a:t>正文级别 5</a:t>
            </a:r>
          </a:p>
        </p:txBody>
      </p:sp>
      <p:sp>
        <p:nvSpPr>
          <p:cNvPr id="17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通用">
    <p:spTree>
      <p:nvGrpSpPr>
        <p:cNvPr id="1" name=""/>
        <p:cNvGrpSpPr/>
        <p:nvPr/>
      </p:nvGrpSpPr>
      <p:grpSpPr>
        <a:xfrm>
          <a:off x="0" y="0"/>
          <a:ext cx="0" cy="0"/>
          <a:chOff x="0" y="0"/>
          <a:chExt cx="0" cy="0"/>
        </a:xfrm>
      </p:grpSpPr>
      <p:sp>
        <p:nvSpPr>
          <p:cNvPr id="182" name="标题文本"/>
          <p:cNvSpPr txBox="1">
            <a:spLocks noGrp="1"/>
          </p:cNvSpPr>
          <p:nvPr>
            <p:ph type="title" hasCustomPrompt="1"/>
          </p:nvPr>
        </p:nvSpPr>
        <p:spPr>
          <a:xfrm>
            <a:off x="838200" y="794325"/>
            <a:ext cx="10515600" cy="540485"/>
          </a:xfrm>
          <a:prstGeom prst="rect">
            <a:avLst/>
          </a:prstGeom>
        </p:spPr>
        <p:txBody>
          <a:bodyPr/>
          <a:lstStyle>
            <a:lvl1pPr>
              <a:defRPr sz="2200"/>
            </a:lvl1pPr>
          </a:lstStyle>
          <a:p>
            <a:r>
              <a:t>标题文本</a:t>
            </a:r>
          </a:p>
        </p:txBody>
      </p:sp>
      <p:grpSp>
        <p:nvGrpSpPr>
          <p:cNvPr id="185" name="Group 185"/>
          <p:cNvGrpSpPr/>
          <p:nvPr/>
        </p:nvGrpSpPr>
        <p:grpSpPr>
          <a:xfrm>
            <a:off x="-5717" y="-2"/>
            <a:ext cx="1261749" cy="955679"/>
            <a:chOff x="0" y="0"/>
            <a:chExt cx="1261747" cy="955677"/>
          </a:xfrm>
        </p:grpSpPr>
        <p:sp>
          <p:nvSpPr>
            <p:cNvPr id="183" name="Shape 183"/>
            <p:cNvSpPr/>
            <p:nvPr/>
          </p:nvSpPr>
          <p:spPr>
            <a:xfrm rot="10800000" flipH="1">
              <a:off x="0" y="-1"/>
              <a:ext cx="1261748" cy="9556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alpha val="46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84" name="Shape 184"/>
            <p:cNvSpPr/>
            <p:nvPr/>
          </p:nvSpPr>
          <p:spPr>
            <a:xfrm rot="10800000" flipH="1">
              <a:off x="-1" y="0"/>
              <a:ext cx="1103523" cy="8358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186" name="Shape 186"/>
          <p:cNvSpPr/>
          <p:nvPr/>
        </p:nvSpPr>
        <p:spPr>
          <a:xfrm>
            <a:off x="11043138" y="4289309"/>
            <a:ext cx="1126959" cy="22539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08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87" name="image1.pdf" descr="image1.pdf"/>
          <p:cNvPicPr>
            <a:picLocks noChangeAspect="1"/>
          </p:cNvPicPr>
          <p:nvPr/>
        </p:nvPicPr>
        <p:blipFill>
          <a:blip r:embed="rId2"/>
          <a:stretch>
            <a:fillRect/>
          </a:stretch>
        </p:blipFill>
        <p:spPr>
          <a:xfrm rot="5400000">
            <a:off x="11117357" y="5159252"/>
            <a:ext cx="1429408" cy="714705"/>
          </a:xfrm>
          <a:prstGeom prst="rect">
            <a:avLst/>
          </a:prstGeom>
          <a:ln w="12700">
            <a:miter lim="400000"/>
            <a:headEnd/>
            <a:tailEnd/>
          </a:ln>
        </p:spPr>
      </p:pic>
      <p:sp>
        <p:nvSpPr>
          <p:cNvPr id="188" name="幻灯片编号"/>
          <p:cNvSpPr txBox="1">
            <a:spLocks noGrp="1"/>
          </p:cNvSpPr>
          <p:nvPr>
            <p:ph type="sldNum" sz="quarter" idx="2"/>
          </p:nvPr>
        </p:nvSpPr>
        <p:spPr>
          <a:xfrm>
            <a:off x="11036946" y="6373613"/>
            <a:ext cx="273655" cy="269239"/>
          </a:xfrm>
          <a:prstGeom prst="rect">
            <a:avLst/>
          </a:prstGeom>
        </p:spPr>
        <p:txBody>
          <a:bodyPr/>
          <a:lstStyle>
            <a:lvl1pPr>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通用 0">
    <p:spTree>
      <p:nvGrpSpPr>
        <p:cNvPr id="1" name=""/>
        <p:cNvGrpSpPr/>
        <p:nvPr/>
      </p:nvGrpSpPr>
      <p:grpSpPr>
        <a:xfrm>
          <a:off x="0" y="0"/>
          <a:ext cx="0" cy="0"/>
          <a:chOff x="0" y="0"/>
          <a:chExt cx="0" cy="0"/>
        </a:xfrm>
      </p:grpSpPr>
      <p:sp>
        <p:nvSpPr>
          <p:cNvPr id="195" name="标题文本"/>
          <p:cNvSpPr txBox="1">
            <a:spLocks noGrp="1"/>
          </p:cNvSpPr>
          <p:nvPr>
            <p:ph type="title" hasCustomPrompt="1"/>
          </p:nvPr>
        </p:nvSpPr>
        <p:spPr>
          <a:xfrm>
            <a:off x="838200" y="794325"/>
            <a:ext cx="10515600" cy="540485"/>
          </a:xfrm>
          <a:prstGeom prst="rect">
            <a:avLst/>
          </a:prstGeom>
        </p:spPr>
        <p:txBody>
          <a:bodyPr/>
          <a:lstStyle>
            <a:lvl1pPr>
              <a:defRPr sz="2200"/>
            </a:lvl1pPr>
          </a:lstStyle>
          <a:p>
            <a:r>
              <a:t>标题文本</a:t>
            </a:r>
          </a:p>
        </p:txBody>
      </p:sp>
      <p:grpSp>
        <p:nvGrpSpPr>
          <p:cNvPr id="198" name="Group 198"/>
          <p:cNvGrpSpPr/>
          <p:nvPr/>
        </p:nvGrpSpPr>
        <p:grpSpPr>
          <a:xfrm>
            <a:off x="-5717" y="-2"/>
            <a:ext cx="1261749" cy="955679"/>
            <a:chOff x="0" y="0"/>
            <a:chExt cx="1261747" cy="955677"/>
          </a:xfrm>
        </p:grpSpPr>
        <p:sp>
          <p:nvSpPr>
            <p:cNvPr id="196" name="Shape 196"/>
            <p:cNvSpPr/>
            <p:nvPr/>
          </p:nvSpPr>
          <p:spPr>
            <a:xfrm rot="10800000" flipH="1">
              <a:off x="0" y="-1"/>
              <a:ext cx="1261748" cy="9556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alpha val="46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97" name="Shape 197"/>
            <p:cNvSpPr/>
            <p:nvPr/>
          </p:nvSpPr>
          <p:spPr>
            <a:xfrm rot="10800000" flipH="1">
              <a:off x="-1" y="0"/>
              <a:ext cx="1103523" cy="8358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199" name="Shape 199"/>
          <p:cNvSpPr/>
          <p:nvPr/>
        </p:nvSpPr>
        <p:spPr>
          <a:xfrm>
            <a:off x="11043138" y="4289309"/>
            <a:ext cx="1126959" cy="22539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08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00" name="image1.pdf" descr="image1.pdf"/>
          <p:cNvPicPr>
            <a:picLocks noChangeAspect="1"/>
          </p:cNvPicPr>
          <p:nvPr/>
        </p:nvPicPr>
        <p:blipFill>
          <a:blip r:embed="rId2"/>
          <a:stretch>
            <a:fillRect/>
          </a:stretch>
        </p:blipFill>
        <p:spPr>
          <a:xfrm rot="5400000">
            <a:off x="11117357" y="5159252"/>
            <a:ext cx="1429408" cy="714705"/>
          </a:xfrm>
          <a:prstGeom prst="rect">
            <a:avLst/>
          </a:prstGeom>
          <a:ln w="12700">
            <a:miter lim="400000"/>
            <a:headEnd/>
            <a:tailEnd/>
          </a:ln>
        </p:spPr>
      </p:pic>
      <p:sp>
        <p:nvSpPr>
          <p:cNvPr id="201" name="幻灯片编号"/>
          <p:cNvSpPr txBox="1">
            <a:spLocks noGrp="1"/>
          </p:cNvSpPr>
          <p:nvPr>
            <p:ph type="sldNum" sz="quarter" idx="2"/>
          </p:nvPr>
        </p:nvSpPr>
        <p:spPr>
          <a:xfrm>
            <a:off x="11036946" y="6373613"/>
            <a:ext cx="273655" cy="269239"/>
          </a:xfrm>
          <a:prstGeom prst="rect">
            <a:avLst/>
          </a:prstGeom>
        </p:spPr>
        <p:txBody>
          <a:bodyPr/>
          <a:lstStyle>
            <a:lvl1pPr>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相框">
    <p:bg>
      <p:bgPr>
        <a:solidFill>
          <a:srgbClr val="F2F2F2"/>
        </a:solidFill>
        <a:effectLst/>
      </p:bgPr>
    </p:bg>
    <p:spTree>
      <p:nvGrpSpPr>
        <p:cNvPr id="1" name=""/>
        <p:cNvGrpSpPr/>
        <p:nvPr/>
      </p:nvGrpSpPr>
      <p:grpSpPr>
        <a:xfrm>
          <a:off x="0" y="0"/>
          <a:ext cx="0" cy="0"/>
          <a:chOff x="0" y="0"/>
          <a:chExt cx="0" cy="0"/>
        </a:xfrm>
      </p:grpSpPr>
      <p:sp>
        <p:nvSpPr>
          <p:cNvPr id="208" name="Shape 208"/>
          <p:cNvSpPr/>
          <p:nvPr/>
        </p:nvSpPr>
        <p:spPr>
          <a:xfrm>
            <a:off x="292798" y="304200"/>
            <a:ext cx="11606404" cy="6249600"/>
          </a:xfrm>
          <a:prstGeom prst="rect">
            <a:avLst/>
          </a:prstGeom>
          <a:solidFill>
            <a:srgbClr val="FFFFFF"/>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09" name="标题文本"/>
          <p:cNvSpPr txBox="1">
            <a:spLocks noGrp="1"/>
          </p:cNvSpPr>
          <p:nvPr>
            <p:ph type="title" hasCustomPrompt="1"/>
          </p:nvPr>
        </p:nvSpPr>
        <p:spPr>
          <a:xfrm>
            <a:off x="1281599" y="1249200"/>
            <a:ext cx="9626401" cy="723601"/>
          </a:xfrm>
          <a:prstGeom prst="rect">
            <a:avLst/>
          </a:prstGeom>
        </p:spPr>
        <p:txBody>
          <a:bodyPr anchor="ctr"/>
          <a:lstStyle>
            <a:lvl1pPr>
              <a:defRPr sz="3200" spc="0"/>
            </a:lvl1pPr>
          </a:lstStyle>
          <a:p>
            <a:r>
              <a:t>标题文本</a:t>
            </a:r>
          </a:p>
        </p:txBody>
      </p:sp>
      <p:sp>
        <p:nvSpPr>
          <p:cNvPr id="210" name="正文级别 1…"/>
          <p:cNvSpPr txBox="1">
            <a:spLocks noGrp="1"/>
          </p:cNvSpPr>
          <p:nvPr>
            <p:ph type="body" sz="half" idx="1" hasCustomPrompt="1"/>
          </p:nvPr>
        </p:nvSpPr>
        <p:spPr>
          <a:xfrm>
            <a:off x="1281112" y="2163598"/>
            <a:ext cx="9626601" cy="3445204"/>
          </a:xfrm>
          <a:prstGeom prst="rect">
            <a:avLst/>
          </a:prstGeom>
        </p:spPr>
        <p:txBody>
          <a:bodyPr/>
          <a:lstStyle>
            <a:lvl1pPr marL="285750" indent="-285750">
              <a:defRPr spc="0"/>
            </a:lvl1pPr>
            <a:lvl2pPr>
              <a:defRPr spc="0"/>
            </a:lvl2pPr>
            <a:lvl3pPr>
              <a:defRPr spc="0"/>
            </a:lvl3pPr>
            <a:lvl4pPr>
              <a:defRPr spc="0"/>
            </a:lvl4pPr>
            <a:lvl5pPr>
              <a:defRPr spc="0"/>
            </a:lvl5pPr>
          </a:lstStyle>
          <a:p>
            <a:r>
              <a:t>正文级别 1</a:t>
            </a:r>
          </a:p>
          <a:p>
            <a:pPr lvl="1"/>
            <a:r>
              <a:t>正文级别 2</a:t>
            </a:r>
          </a:p>
          <a:p>
            <a:pPr lvl="2"/>
            <a:r>
              <a:t>正文级别 3</a:t>
            </a:r>
          </a:p>
          <a:p>
            <a:pPr lvl="3"/>
            <a:r>
              <a:t>正文级别 4</a:t>
            </a:r>
          </a:p>
          <a:p>
            <a:pPr lvl="4"/>
            <a:r>
              <a:t>正文级别 5</a:t>
            </a:r>
          </a:p>
        </p:txBody>
      </p:sp>
      <p:sp>
        <p:nvSpPr>
          <p:cNvPr id="211" name="Shape 211"/>
          <p:cNvSpPr/>
          <p:nvPr/>
        </p:nvSpPr>
        <p:spPr>
          <a:xfrm>
            <a:off x="35560" y="270755"/>
            <a:ext cx="846837" cy="1693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12" name="image1.pdf" descr="image1.pdf"/>
          <p:cNvPicPr>
            <a:picLocks noChangeAspect="1"/>
          </p:cNvPicPr>
          <p:nvPr/>
        </p:nvPicPr>
        <p:blipFill>
          <a:blip r:embed="rId2"/>
          <a:stretch>
            <a:fillRect/>
          </a:stretch>
        </p:blipFill>
        <p:spPr>
          <a:xfrm rot="16200000">
            <a:off x="-237740" y="847269"/>
            <a:ext cx="1081325" cy="540663"/>
          </a:xfrm>
          <a:prstGeom prst="rect">
            <a:avLst/>
          </a:prstGeom>
          <a:ln w="12700">
            <a:miter lim="400000"/>
            <a:headEnd/>
            <a:tailEnd/>
          </a:ln>
        </p:spPr>
      </p:pic>
      <p:sp>
        <p:nvSpPr>
          <p:cNvPr id="213" name="Shape 213"/>
          <p:cNvSpPr/>
          <p:nvPr/>
        </p:nvSpPr>
        <p:spPr>
          <a:xfrm>
            <a:off x="11317422" y="4837879"/>
            <a:ext cx="852675" cy="17053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08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14" name="image1.pdf" descr="image1.pdf"/>
          <p:cNvPicPr>
            <a:picLocks noChangeAspect="1"/>
          </p:cNvPicPr>
          <p:nvPr/>
        </p:nvPicPr>
        <p:blipFill>
          <a:blip r:embed="rId2"/>
          <a:stretch>
            <a:fillRect/>
          </a:stretch>
        </p:blipFill>
        <p:spPr>
          <a:xfrm rot="5400000">
            <a:off x="11378279" y="5420173"/>
            <a:ext cx="1081512" cy="540757"/>
          </a:xfrm>
          <a:prstGeom prst="rect">
            <a:avLst/>
          </a:prstGeom>
          <a:ln w="12700">
            <a:miter lim="400000"/>
            <a:headEnd/>
            <a:tailEnd/>
          </a:ln>
        </p:spPr>
      </p:pic>
      <p:sp>
        <p:nvSpPr>
          <p:cNvPr id="2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相框 0">
    <p:bg>
      <p:bgPr>
        <a:solidFill>
          <a:srgbClr val="F2F2F2"/>
        </a:solidFill>
        <a:effectLst/>
      </p:bgPr>
    </p:bg>
    <p:spTree>
      <p:nvGrpSpPr>
        <p:cNvPr id="1" name=""/>
        <p:cNvGrpSpPr/>
        <p:nvPr/>
      </p:nvGrpSpPr>
      <p:grpSpPr>
        <a:xfrm>
          <a:off x="0" y="0"/>
          <a:ext cx="0" cy="0"/>
          <a:chOff x="0" y="0"/>
          <a:chExt cx="0" cy="0"/>
        </a:xfrm>
      </p:grpSpPr>
      <p:sp>
        <p:nvSpPr>
          <p:cNvPr id="222" name="Shape 222"/>
          <p:cNvSpPr/>
          <p:nvPr/>
        </p:nvSpPr>
        <p:spPr>
          <a:xfrm>
            <a:off x="292798" y="304200"/>
            <a:ext cx="11606404" cy="6249600"/>
          </a:xfrm>
          <a:prstGeom prst="rect">
            <a:avLst/>
          </a:prstGeom>
          <a:solidFill>
            <a:srgbClr val="FFFFFF"/>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23" name="标题文本"/>
          <p:cNvSpPr txBox="1">
            <a:spLocks noGrp="1"/>
          </p:cNvSpPr>
          <p:nvPr>
            <p:ph type="title" hasCustomPrompt="1"/>
          </p:nvPr>
        </p:nvSpPr>
        <p:spPr>
          <a:xfrm>
            <a:off x="1281599" y="1249200"/>
            <a:ext cx="9626401" cy="723601"/>
          </a:xfrm>
          <a:prstGeom prst="rect">
            <a:avLst/>
          </a:prstGeom>
        </p:spPr>
        <p:txBody>
          <a:bodyPr anchor="ctr"/>
          <a:lstStyle>
            <a:lvl1pPr>
              <a:defRPr sz="3200" spc="0"/>
            </a:lvl1pPr>
          </a:lstStyle>
          <a:p>
            <a:r>
              <a:t>标题文本</a:t>
            </a:r>
          </a:p>
        </p:txBody>
      </p:sp>
      <p:sp>
        <p:nvSpPr>
          <p:cNvPr id="224" name="正文级别 1…"/>
          <p:cNvSpPr txBox="1">
            <a:spLocks noGrp="1"/>
          </p:cNvSpPr>
          <p:nvPr>
            <p:ph type="body" sz="half" idx="1" hasCustomPrompt="1"/>
          </p:nvPr>
        </p:nvSpPr>
        <p:spPr>
          <a:xfrm>
            <a:off x="1281112" y="2163598"/>
            <a:ext cx="9626601" cy="3445204"/>
          </a:xfrm>
          <a:prstGeom prst="rect">
            <a:avLst/>
          </a:prstGeom>
        </p:spPr>
        <p:txBody>
          <a:bodyPr/>
          <a:lstStyle>
            <a:lvl1pPr marL="285750" indent="-285750">
              <a:defRPr spc="0"/>
            </a:lvl1pPr>
            <a:lvl2pPr>
              <a:defRPr spc="0"/>
            </a:lvl2pPr>
            <a:lvl3pPr>
              <a:defRPr spc="0"/>
            </a:lvl3pPr>
            <a:lvl4pPr>
              <a:defRPr spc="0"/>
            </a:lvl4pPr>
            <a:lvl5pPr>
              <a:defRPr spc="0"/>
            </a:lvl5pPr>
          </a:lstStyle>
          <a:p>
            <a:r>
              <a:t>正文级别 1</a:t>
            </a:r>
          </a:p>
          <a:p>
            <a:pPr lvl="1"/>
            <a:r>
              <a:t>正文级别 2</a:t>
            </a:r>
          </a:p>
          <a:p>
            <a:pPr lvl="2"/>
            <a:r>
              <a:t>正文级别 3</a:t>
            </a:r>
          </a:p>
          <a:p>
            <a:pPr lvl="3"/>
            <a:r>
              <a:t>正文级别 4</a:t>
            </a:r>
          </a:p>
          <a:p>
            <a:pPr lvl="4"/>
            <a:r>
              <a:t>正文级别 5</a:t>
            </a:r>
          </a:p>
        </p:txBody>
      </p:sp>
      <p:sp>
        <p:nvSpPr>
          <p:cNvPr id="225" name="Shape 225"/>
          <p:cNvSpPr/>
          <p:nvPr/>
        </p:nvSpPr>
        <p:spPr>
          <a:xfrm>
            <a:off x="35560" y="270755"/>
            <a:ext cx="846837" cy="1693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26" name="image1.pdf" descr="image1.pdf"/>
          <p:cNvPicPr>
            <a:picLocks noChangeAspect="1"/>
          </p:cNvPicPr>
          <p:nvPr/>
        </p:nvPicPr>
        <p:blipFill>
          <a:blip r:embed="rId2"/>
          <a:stretch>
            <a:fillRect/>
          </a:stretch>
        </p:blipFill>
        <p:spPr>
          <a:xfrm rot="16200000">
            <a:off x="-237740" y="847269"/>
            <a:ext cx="1081325" cy="540663"/>
          </a:xfrm>
          <a:prstGeom prst="rect">
            <a:avLst/>
          </a:prstGeom>
          <a:ln w="12700">
            <a:miter lim="400000"/>
            <a:headEnd/>
            <a:tailEnd/>
          </a:ln>
        </p:spPr>
      </p:pic>
      <p:sp>
        <p:nvSpPr>
          <p:cNvPr id="227" name="Shape 227"/>
          <p:cNvSpPr/>
          <p:nvPr/>
        </p:nvSpPr>
        <p:spPr>
          <a:xfrm>
            <a:off x="11317422" y="4837879"/>
            <a:ext cx="852675" cy="17053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08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28" name="image1.pdf" descr="image1.pdf"/>
          <p:cNvPicPr>
            <a:picLocks noChangeAspect="1"/>
          </p:cNvPicPr>
          <p:nvPr/>
        </p:nvPicPr>
        <p:blipFill>
          <a:blip r:embed="rId2"/>
          <a:stretch>
            <a:fillRect/>
          </a:stretch>
        </p:blipFill>
        <p:spPr>
          <a:xfrm rot="5400000">
            <a:off x="11378279" y="5420173"/>
            <a:ext cx="1081512" cy="540757"/>
          </a:xfrm>
          <a:prstGeom prst="rect">
            <a:avLst/>
          </a:prstGeom>
          <a:ln w="12700">
            <a:miter lim="400000"/>
            <a:headEnd/>
            <a:tailEnd/>
          </a:ln>
        </p:spPr>
      </p:pic>
      <p:sp>
        <p:nvSpPr>
          <p:cNvPr id="22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左右">
    <p:spTree>
      <p:nvGrpSpPr>
        <p:cNvPr id="1" name=""/>
        <p:cNvGrpSpPr/>
        <p:nvPr/>
      </p:nvGrpSpPr>
      <p:grpSpPr>
        <a:xfrm>
          <a:off x="0" y="0"/>
          <a:ext cx="0" cy="0"/>
          <a:chOff x="0" y="0"/>
          <a:chExt cx="0" cy="0"/>
        </a:xfrm>
      </p:grpSpPr>
      <p:sp>
        <p:nvSpPr>
          <p:cNvPr id="236" name="Shape 236"/>
          <p:cNvSpPr/>
          <p:nvPr/>
        </p:nvSpPr>
        <p:spPr>
          <a:xfrm>
            <a:off x="0" y="0"/>
            <a:ext cx="4823460" cy="6858635"/>
          </a:xfrm>
          <a:prstGeom prst="rect">
            <a:avLst/>
          </a:prstGeom>
          <a:solidFill>
            <a:srgbClr val="F2F2F2"/>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239" name="Group 239"/>
          <p:cNvGrpSpPr/>
          <p:nvPr/>
        </p:nvGrpSpPr>
        <p:grpSpPr>
          <a:xfrm>
            <a:off x="206661" y="5620232"/>
            <a:ext cx="1013607" cy="1007847"/>
            <a:chOff x="0" y="0"/>
            <a:chExt cx="1013606" cy="1007846"/>
          </a:xfrm>
        </p:grpSpPr>
        <p:sp>
          <p:nvSpPr>
            <p:cNvPr id="237" name="Shape 237"/>
            <p:cNvSpPr/>
            <p:nvPr/>
          </p:nvSpPr>
          <p:spPr>
            <a:xfrm flipH="1">
              <a:off x="0" y="0"/>
              <a:ext cx="619571" cy="619571"/>
            </a:xfrm>
            <a:prstGeom prst="rect">
              <a:avLst/>
            </a:prstGeom>
            <a:solidFill>
              <a:schemeClr val="accent1">
                <a:alpha val="77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38" name="Shape 238"/>
            <p:cNvSpPr/>
            <p:nvPr/>
          </p:nvSpPr>
          <p:spPr>
            <a:xfrm flipH="1">
              <a:off x="625331" y="619571"/>
              <a:ext cx="388276" cy="388276"/>
            </a:xfrm>
            <a:prstGeom prst="rect">
              <a:avLst/>
            </a:prstGeom>
            <a:solidFill>
              <a:schemeClr val="accent1">
                <a:alpha val="34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240" name="标题文本"/>
          <p:cNvSpPr txBox="1">
            <a:spLocks noGrp="1"/>
          </p:cNvSpPr>
          <p:nvPr>
            <p:ph type="title" hasCustomPrompt="1"/>
          </p:nvPr>
        </p:nvSpPr>
        <p:spPr>
          <a:xfrm>
            <a:off x="582930" y="770255"/>
            <a:ext cx="3959860" cy="882015"/>
          </a:xfrm>
          <a:prstGeom prst="rect">
            <a:avLst/>
          </a:prstGeom>
        </p:spPr>
        <p:txBody>
          <a:bodyPr anchor="ctr"/>
          <a:lstStyle>
            <a:lvl1pPr>
              <a:defRPr sz="3200"/>
            </a:lvl1pPr>
          </a:lstStyle>
          <a:p>
            <a:r>
              <a:t>标题文本</a:t>
            </a:r>
          </a:p>
        </p:txBody>
      </p:sp>
      <p:sp>
        <p:nvSpPr>
          <p:cNvPr id="241" name="正文级别 1…"/>
          <p:cNvSpPr txBox="1">
            <a:spLocks noGrp="1"/>
          </p:cNvSpPr>
          <p:nvPr>
            <p:ph type="body" sz="quarter" idx="1" hasCustomPrompt="1"/>
          </p:nvPr>
        </p:nvSpPr>
        <p:spPr>
          <a:xfrm>
            <a:off x="586740" y="1764028"/>
            <a:ext cx="3956685" cy="4093212"/>
          </a:xfrm>
          <a:prstGeom prst="rect">
            <a:avLst/>
          </a:prstGeom>
        </p:spPr>
        <p:txBody>
          <a:bodyPr/>
          <a:lstStyle>
            <a:lvl1pPr marL="0" indent="0">
              <a:buSzTx/>
              <a:buFontTx/>
              <a:buNone/>
            </a:lvl1pPr>
            <a:lvl2pPr>
              <a:buFontTx/>
            </a:lvl2pPr>
            <a:lvl3pPr>
              <a:buFontTx/>
            </a:lvl3pPr>
            <a:lvl4pPr>
              <a:buFontTx/>
            </a:lvl4pPr>
            <a:lvl5pPr>
              <a:buFontTx/>
            </a:lvl5pPr>
          </a:lstStyle>
          <a:p>
            <a:r>
              <a:t>正文级别 1</a:t>
            </a:r>
          </a:p>
          <a:p>
            <a:pPr lvl="1"/>
            <a:r>
              <a:t>正文级别 2</a:t>
            </a:r>
          </a:p>
          <a:p>
            <a:pPr lvl="2"/>
            <a:r>
              <a:t>正文级别 3</a:t>
            </a:r>
          </a:p>
          <a:p>
            <a:pPr lvl="3"/>
            <a:r>
              <a:t>正文级别 4</a:t>
            </a:r>
          </a:p>
          <a:p>
            <a:pPr lvl="4"/>
            <a:r>
              <a:t>正文级别 5</a:t>
            </a:r>
          </a:p>
        </p:txBody>
      </p:sp>
      <p:sp>
        <p:nvSpPr>
          <p:cNvPr id="2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左右 0">
    <p:spTree>
      <p:nvGrpSpPr>
        <p:cNvPr id="1" name=""/>
        <p:cNvGrpSpPr/>
        <p:nvPr/>
      </p:nvGrpSpPr>
      <p:grpSpPr>
        <a:xfrm>
          <a:off x="0" y="0"/>
          <a:ext cx="0" cy="0"/>
          <a:chOff x="0" y="0"/>
          <a:chExt cx="0" cy="0"/>
        </a:xfrm>
      </p:grpSpPr>
      <p:sp>
        <p:nvSpPr>
          <p:cNvPr id="249" name="Shape 249"/>
          <p:cNvSpPr/>
          <p:nvPr/>
        </p:nvSpPr>
        <p:spPr>
          <a:xfrm>
            <a:off x="0" y="0"/>
            <a:ext cx="4823460" cy="6858635"/>
          </a:xfrm>
          <a:prstGeom prst="rect">
            <a:avLst/>
          </a:prstGeom>
          <a:solidFill>
            <a:srgbClr val="F2F2F2"/>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252" name="Group 252"/>
          <p:cNvGrpSpPr/>
          <p:nvPr/>
        </p:nvGrpSpPr>
        <p:grpSpPr>
          <a:xfrm>
            <a:off x="206661" y="5620232"/>
            <a:ext cx="1013607" cy="1007847"/>
            <a:chOff x="0" y="0"/>
            <a:chExt cx="1013606" cy="1007846"/>
          </a:xfrm>
        </p:grpSpPr>
        <p:sp>
          <p:nvSpPr>
            <p:cNvPr id="250" name="Shape 250"/>
            <p:cNvSpPr/>
            <p:nvPr/>
          </p:nvSpPr>
          <p:spPr>
            <a:xfrm flipH="1">
              <a:off x="0" y="0"/>
              <a:ext cx="619571" cy="619571"/>
            </a:xfrm>
            <a:prstGeom prst="rect">
              <a:avLst/>
            </a:prstGeom>
            <a:solidFill>
              <a:schemeClr val="accent1">
                <a:alpha val="77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51" name="Shape 251"/>
            <p:cNvSpPr/>
            <p:nvPr/>
          </p:nvSpPr>
          <p:spPr>
            <a:xfrm flipH="1">
              <a:off x="625331" y="619571"/>
              <a:ext cx="388276" cy="388276"/>
            </a:xfrm>
            <a:prstGeom prst="rect">
              <a:avLst/>
            </a:prstGeom>
            <a:solidFill>
              <a:schemeClr val="accent1">
                <a:alpha val="34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253" name="标题文本"/>
          <p:cNvSpPr txBox="1">
            <a:spLocks noGrp="1"/>
          </p:cNvSpPr>
          <p:nvPr>
            <p:ph type="title" hasCustomPrompt="1"/>
          </p:nvPr>
        </p:nvSpPr>
        <p:spPr>
          <a:xfrm>
            <a:off x="582930" y="770255"/>
            <a:ext cx="3959860" cy="882015"/>
          </a:xfrm>
          <a:prstGeom prst="rect">
            <a:avLst/>
          </a:prstGeom>
        </p:spPr>
        <p:txBody>
          <a:bodyPr anchor="ctr"/>
          <a:lstStyle>
            <a:lvl1pPr>
              <a:defRPr sz="3200"/>
            </a:lvl1pPr>
          </a:lstStyle>
          <a:p>
            <a:r>
              <a:t>标题文本</a:t>
            </a:r>
          </a:p>
        </p:txBody>
      </p:sp>
      <p:sp>
        <p:nvSpPr>
          <p:cNvPr id="254" name="正文级别 1…"/>
          <p:cNvSpPr txBox="1">
            <a:spLocks noGrp="1"/>
          </p:cNvSpPr>
          <p:nvPr>
            <p:ph type="body" sz="quarter" idx="1" hasCustomPrompt="1"/>
          </p:nvPr>
        </p:nvSpPr>
        <p:spPr>
          <a:xfrm>
            <a:off x="586740" y="1764028"/>
            <a:ext cx="3956685" cy="4093212"/>
          </a:xfrm>
          <a:prstGeom prst="rect">
            <a:avLst/>
          </a:prstGeom>
        </p:spPr>
        <p:txBody>
          <a:bodyPr/>
          <a:lstStyle>
            <a:lvl1pPr marL="0" indent="0">
              <a:buSzTx/>
              <a:buFontTx/>
              <a:buNone/>
            </a:lvl1pPr>
            <a:lvl2pPr>
              <a:buFontTx/>
            </a:lvl2pPr>
            <a:lvl3pPr>
              <a:buFontTx/>
            </a:lvl3pPr>
            <a:lvl4pPr>
              <a:buFontTx/>
            </a:lvl4pPr>
            <a:lvl5pPr>
              <a:buFontTx/>
            </a:lvl5pPr>
          </a:lstStyle>
          <a:p>
            <a:r>
              <a:t>正文级别 1</a:t>
            </a:r>
          </a:p>
          <a:p>
            <a:pPr lvl="1"/>
            <a:r>
              <a:t>正文级别 2</a:t>
            </a:r>
          </a:p>
          <a:p>
            <a:pPr lvl="2"/>
            <a:r>
              <a:t>正文级别 3</a:t>
            </a:r>
          </a:p>
          <a:p>
            <a:pPr lvl="3"/>
            <a:r>
              <a:t>正文级别 4</a:t>
            </a:r>
          </a:p>
          <a:p>
            <a:pPr lvl="4"/>
            <a:r>
              <a:t>正文级别 5</a:t>
            </a:r>
          </a:p>
        </p:txBody>
      </p:sp>
      <p:sp>
        <p:nvSpPr>
          <p:cNvPr id="25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309D65E3-4EC6-4468-BD9C-8F8202879C5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BA2E2B62-FB7D-47A7-8220-D8C741E63F7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上下">
    <p:spTree>
      <p:nvGrpSpPr>
        <p:cNvPr id="1" name=""/>
        <p:cNvGrpSpPr/>
        <p:nvPr/>
      </p:nvGrpSpPr>
      <p:grpSpPr>
        <a:xfrm>
          <a:off x="0" y="0"/>
          <a:ext cx="0" cy="0"/>
          <a:chOff x="0" y="0"/>
          <a:chExt cx="0" cy="0"/>
        </a:xfrm>
      </p:grpSpPr>
      <p:sp>
        <p:nvSpPr>
          <p:cNvPr id="262" name="Shape 262"/>
          <p:cNvSpPr/>
          <p:nvPr/>
        </p:nvSpPr>
        <p:spPr>
          <a:xfrm>
            <a:off x="0" y="0"/>
            <a:ext cx="12192000" cy="2664000"/>
          </a:xfrm>
          <a:prstGeom prst="rect">
            <a:avLst/>
          </a:prstGeom>
          <a:solidFill>
            <a:srgbClr val="F2F2F2"/>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265" name="Group 265"/>
          <p:cNvGrpSpPr/>
          <p:nvPr/>
        </p:nvGrpSpPr>
        <p:grpSpPr>
          <a:xfrm>
            <a:off x="10255880" y="-824601"/>
            <a:ext cx="1699470" cy="1699469"/>
            <a:chOff x="0" y="0"/>
            <a:chExt cx="1699468" cy="1699468"/>
          </a:xfrm>
        </p:grpSpPr>
        <p:sp>
          <p:nvSpPr>
            <p:cNvPr id="263" name="Shape 263"/>
            <p:cNvSpPr/>
            <p:nvPr/>
          </p:nvSpPr>
          <p:spPr>
            <a:xfrm rot="18900000">
              <a:off x="248881" y="248881"/>
              <a:ext cx="1201706" cy="12017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64" name="image1.pdf" descr="image1.pdf"/>
            <p:cNvPicPr>
              <a:picLocks noChangeAspect="1"/>
            </p:cNvPicPr>
            <p:nvPr/>
          </p:nvPicPr>
          <p:blipFill>
            <a:blip r:embed="rId2"/>
            <a:stretch>
              <a:fillRect/>
            </a:stretch>
          </p:blipFill>
          <p:spPr>
            <a:xfrm>
              <a:off x="309115" y="849733"/>
              <a:ext cx="1081233" cy="540618"/>
            </a:xfrm>
            <a:prstGeom prst="rect">
              <a:avLst/>
            </a:prstGeom>
            <a:ln w="12700" cap="flat">
              <a:noFill/>
              <a:miter lim="400000"/>
              <a:headEnd/>
              <a:tailEnd/>
            </a:ln>
            <a:effectLst/>
          </p:spPr>
        </p:pic>
      </p:grpSp>
      <p:sp>
        <p:nvSpPr>
          <p:cNvPr id="266" name="标题文本"/>
          <p:cNvSpPr txBox="1">
            <a:spLocks noGrp="1"/>
          </p:cNvSpPr>
          <p:nvPr>
            <p:ph type="title" hasCustomPrompt="1"/>
          </p:nvPr>
        </p:nvSpPr>
        <p:spPr>
          <a:xfrm>
            <a:off x="611998" y="781199"/>
            <a:ext cx="10976403" cy="626402"/>
          </a:xfrm>
          <a:prstGeom prst="rect">
            <a:avLst/>
          </a:prstGeom>
        </p:spPr>
        <p:txBody>
          <a:bodyPr anchor="ctr"/>
          <a:lstStyle>
            <a:lvl1pPr algn="ctr">
              <a:defRPr sz="3600"/>
            </a:lvl1pPr>
          </a:lstStyle>
          <a:p>
            <a:r>
              <a:t>标题文本</a:t>
            </a:r>
          </a:p>
        </p:txBody>
      </p:sp>
      <p:sp>
        <p:nvSpPr>
          <p:cNvPr id="267" name="正文级别 1…"/>
          <p:cNvSpPr txBox="1">
            <a:spLocks noGrp="1"/>
          </p:cNvSpPr>
          <p:nvPr>
            <p:ph type="body" sz="quarter" idx="1" hasCustomPrompt="1"/>
          </p:nvPr>
        </p:nvSpPr>
        <p:spPr>
          <a:xfrm>
            <a:off x="611998" y="1659600"/>
            <a:ext cx="10975977" cy="828002"/>
          </a:xfrm>
          <a:prstGeom prst="rect">
            <a:avLst/>
          </a:prstGeom>
        </p:spPr>
        <p:txBody>
          <a:bodyPr/>
          <a:lstStyle>
            <a:lvl1pPr algn="ctr"/>
            <a:lvl2pPr algn="ctr"/>
            <a:lvl3pPr algn="ctr"/>
            <a:lvl4pPr algn="ctr"/>
            <a:lvl5pPr algn="ctr"/>
          </a:lstStyle>
          <a:p>
            <a:r>
              <a:t>正文级别 1</a:t>
            </a:r>
          </a:p>
          <a:p>
            <a:pPr lvl="1"/>
            <a:r>
              <a:t>正文级别 2</a:t>
            </a:r>
          </a:p>
          <a:p>
            <a:pPr lvl="2"/>
            <a:r>
              <a:t>正文级别 3</a:t>
            </a:r>
          </a:p>
          <a:p>
            <a:pPr lvl="3"/>
            <a:r>
              <a:t>正文级别 4</a:t>
            </a:r>
          </a:p>
          <a:p>
            <a:pPr lvl="4"/>
            <a:r>
              <a:t>正文级别 5</a:t>
            </a:r>
          </a:p>
        </p:txBody>
      </p:sp>
      <p:sp>
        <p:nvSpPr>
          <p:cNvPr id="2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上下 0">
    <p:spTree>
      <p:nvGrpSpPr>
        <p:cNvPr id="1" name=""/>
        <p:cNvGrpSpPr/>
        <p:nvPr/>
      </p:nvGrpSpPr>
      <p:grpSpPr>
        <a:xfrm>
          <a:off x="0" y="0"/>
          <a:ext cx="0" cy="0"/>
          <a:chOff x="0" y="0"/>
          <a:chExt cx="0" cy="0"/>
        </a:xfrm>
      </p:grpSpPr>
      <p:sp>
        <p:nvSpPr>
          <p:cNvPr id="275" name="Shape 275"/>
          <p:cNvSpPr/>
          <p:nvPr/>
        </p:nvSpPr>
        <p:spPr>
          <a:xfrm>
            <a:off x="0" y="0"/>
            <a:ext cx="12192000" cy="2664000"/>
          </a:xfrm>
          <a:prstGeom prst="rect">
            <a:avLst/>
          </a:prstGeom>
          <a:solidFill>
            <a:srgbClr val="F2F2F2"/>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278" name="Group 278"/>
          <p:cNvGrpSpPr/>
          <p:nvPr/>
        </p:nvGrpSpPr>
        <p:grpSpPr>
          <a:xfrm>
            <a:off x="10255880" y="-824601"/>
            <a:ext cx="1699470" cy="1699469"/>
            <a:chOff x="0" y="0"/>
            <a:chExt cx="1699468" cy="1699468"/>
          </a:xfrm>
        </p:grpSpPr>
        <p:sp>
          <p:nvSpPr>
            <p:cNvPr id="276" name="Shape 276"/>
            <p:cNvSpPr/>
            <p:nvPr/>
          </p:nvSpPr>
          <p:spPr>
            <a:xfrm rot="18900000">
              <a:off x="248881" y="248881"/>
              <a:ext cx="1201706" cy="12017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77" name="image1.pdf" descr="image1.pdf"/>
            <p:cNvPicPr>
              <a:picLocks noChangeAspect="1"/>
            </p:cNvPicPr>
            <p:nvPr/>
          </p:nvPicPr>
          <p:blipFill>
            <a:blip r:embed="rId2"/>
            <a:stretch>
              <a:fillRect/>
            </a:stretch>
          </p:blipFill>
          <p:spPr>
            <a:xfrm>
              <a:off x="309115" y="849733"/>
              <a:ext cx="1081233" cy="540618"/>
            </a:xfrm>
            <a:prstGeom prst="rect">
              <a:avLst/>
            </a:prstGeom>
            <a:ln w="12700" cap="flat">
              <a:noFill/>
              <a:miter lim="400000"/>
              <a:headEnd/>
              <a:tailEnd/>
            </a:ln>
            <a:effectLst/>
          </p:spPr>
        </p:pic>
      </p:grpSp>
      <p:sp>
        <p:nvSpPr>
          <p:cNvPr id="279" name="标题文本"/>
          <p:cNvSpPr txBox="1">
            <a:spLocks noGrp="1"/>
          </p:cNvSpPr>
          <p:nvPr>
            <p:ph type="title" hasCustomPrompt="1"/>
          </p:nvPr>
        </p:nvSpPr>
        <p:spPr>
          <a:xfrm>
            <a:off x="611998" y="781199"/>
            <a:ext cx="10976403" cy="626402"/>
          </a:xfrm>
          <a:prstGeom prst="rect">
            <a:avLst/>
          </a:prstGeom>
        </p:spPr>
        <p:txBody>
          <a:bodyPr anchor="ctr"/>
          <a:lstStyle>
            <a:lvl1pPr algn="ctr">
              <a:defRPr sz="3600"/>
            </a:lvl1pPr>
          </a:lstStyle>
          <a:p>
            <a:r>
              <a:t>标题文本</a:t>
            </a:r>
          </a:p>
        </p:txBody>
      </p:sp>
      <p:sp>
        <p:nvSpPr>
          <p:cNvPr id="280" name="正文级别 1…"/>
          <p:cNvSpPr txBox="1">
            <a:spLocks noGrp="1"/>
          </p:cNvSpPr>
          <p:nvPr>
            <p:ph type="body" sz="quarter" idx="1" hasCustomPrompt="1"/>
          </p:nvPr>
        </p:nvSpPr>
        <p:spPr>
          <a:xfrm>
            <a:off x="611998" y="1659600"/>
            <a:ext cx="10975977" cy="828002"/>
          </a:xfrm>
          <a:prstGeom prst="rect">
            <a:avLst/>
          </a:prstGeom>
        </p:spPr>
        <p:txBody>
          <a:bodyPr/>
          <a:lstStyle>
            <a:lvl1pPr algn="ctr"/>
            <a:lvl2pPr algn="ctr"/>
            <a:lvl3pPr algn="ctr"/>
            <a:lvl4pPr algn="ctr"/>
            <a:lvl5pPr algn="ctr"/>
          </a:lstStyle>
          <a:p>
            <a:r>
              <a:t>正文级别 1</a:t>
            </a:r>
          </a:p>
          <a:p>
            <a:pPr lvl="1"/>
            <a:r>
              <a:t>正文级别 2</a:t>
            </a:r>
          </a:p>
          <a:p>
            <a:pPr lvl="2"/>
            <a:r>
              <a:t>正文级别 3</a:t>
            </a:r>
          </a:p>
          <a:p>
            <a:pPr lvl="3"/>
            <a:r>
              <a:t>正文级别 4</a:t>
            </a:r>
          </a:p>
          <a:p>
            <a:pPr lvl="4"/>
            <a:r>
              <a:t>正文级别 5</a:t>
            </a:r>
          </a:p>
        </p:txBody>
      </p:sp>
      <p:sp>
        <p:nvSpPr>
          <p:cNvPr id="2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下上">
    <p:spTree>
      <p:nvGrpSpPr>
        <p:cNvPr id="1" name=""/>
        <p:cNvGrpSpPr/>
        <p:nvPr/>
      </p:nvGrpSpPr>
      <p:grpSpPr>
        <a:xfrm>
          <a:off x="0" y="0"/>
          <a:ext cx="0" cy="0"/>
          <a:chOff x="0" y="0"/>
          <a:chExt cx="0" cy="0"/>
        </a:xfrm>
      </p:grpSpPr>
      <p:sp>
        <p:nvSpPr>
          <p:cNvPr id="288" name="Shape 288"/>
          <p:cNvSpPr/>
          <p:nvPr/>
        </p:nvSpPr>
        <p:spPr>
          <a:xfrm>
            <a:off x="0" y="5041901"/>
            <a:ext cx="12192000" cy="1828801"/>
          </a:xfrm>
          <a:prstGeom prst="rect">
            <a:avLst/>
          </a:prstGeom>
          <a:solidFill>
            <a:srgbClr val="F2F2F2"/>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89" name="标题文本"/>
          <p:cNvSpPr txBox="1">
            <a:spLocks noGrp="1"/>
          </p:cNvSpPr>
          <p:nvPr>
            <p:ph type="title" hasCustomPrompt="1"/>
          </p:nvPr>
        </p:nvSpPr>
        <p:spPr>
          <a:xfrm>
            <a:off x="604800" y="669600"/>
            <a:ext cx="10976400" cy="565202"/>
          </a:xfrm>
          <a:prstGeom prst="rect">
            <a:avLst/>
          </a:prstGeom>
        </p:spPr>
        <p:txBody>
          <a:bodyPr anchor="ctr"/>
          <a:lstStyle>
            <a:lvl1pPr algn="ctr">
              <a:defRPr sz="3200"/>
            </a:lvl1pPr>
          </a:lstStyle>
          <a:p>
            <a:r>
              <a:t>标题文本</a:t>
            </a:r>
          </a:p>
        </p:txBody>
      </p:sp>
      <p:sp>
        <p:nvSpPr>
          <p:cNvPr id="290" name="正文级别 1…"/>
          <p:cNvSpPr txBox="1">
            <a:spLocks noGrp="1"/>
          </p:cNvSpPr>
          <p:nvPr>
            <p:ph type="body" idx="1" hasCustomPrompt="1"/>
          </p:nvPr>
        </p:nvSpPr>
        <p:spPr>
          <a:xfrm>
            <a:off x="604837" y="1681200"/>
            <a:ext cx="10990800" cy="3211202"/>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91" name="Shape 291"/>
          <p:cNvSpPr>
            <a:spLocks noGrp="1"/>
          </p:cNvSpPr>
          <p:nvPr>
            <p:ph type="body" sz="quarter" idx="13"/>
          </p:nvPr>
        </p:nvSpPr>
        <p:spPr>
          <a:xfrm>
            <a:off x="594000" y="5180400"/>
            <a:ext cx="11001600" cy="1011602"/>
          </a:xfrm>
          <a:prstGeom prst="rect">
            <a:avLst/>
          </a:prstGeom>
        </p:spPr>
        <p:txBody>
          <a:bodyPr/>
          <a:lstStyle/>
          <a:p>
            <a:pPr>
              <a:defRPr spc="100"/>
            </a:pPr>
          </a:p>
        </p:txBody>
      </p:sp>
      <p:sp>
        <p:nvSpPr>
          <p:cNvPr id="29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p:cSld name="导航">
    <p:spTree>
      <p:nvGrpSpPr>
        <p:cNvPr id="1" name=""/>
        <p:cNvGrpSpPr/>
        <p:nvPr/>
      </p:nvGrpSpPr>
      <p:grpSpPr>
        <a:xfrm>
          <a:off x="0" y="0"/>
          <a:ext cx="0" cy="0"/>
          <a:chOff x="0" y="0"/>
          <a:chExt cx="0" cy="0"/>
        </a:xfrm>
      </p:grpSpPr>
      <p:grpSp>
        <p:nvGrpSpPr>
          <p:cNvPr id="301" name="Group 301"/>
          <p:cNvGrpSpPr/>
          <p:nvPr/>
        </p:nvGrpSpPr>
        <p:grpSpPr>
          <a:xfrm>
            <a:off x="11306492" y="4838401"/>
            <a:ext cx="1703789" cy="1703789"/>
            <a:chOff x="0" y="0"/>
            <a:chExt cx="1703788" cy="1703788"/>
          </a:xfrm>
        </p:grpSpPr>
        <p:sp>
          <p:nvSpPr>
            <p:cNvPr id="299" name="Shape 299"/>
            <p:cNvSpPr/>
            <p:nvPr/>
          </p:nvSpPr>
          <p:spPr>
            <a:xfrm rot="2700000">
              <a:off x="249513" y="249513"/>
              <a:ext cx="1204761" cy="12047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00" name="image1.pdf" descr="image1.pdf"/>
            <p:cNvPicPr>
              <a:picLocks noChangeAspect="1"/>
            </p:cNvPicPr>
            <p:nvPr/>
          </p:nvPicPr>
          <p:blipFill>
            <a:blip r:embed="rId2"/>
            <a:stretch>
              <a:fillRect/>
            </a:stretch>
          </p:blipFill>
          <p:spPr>
            <a:xfrm rot="5400000">
              <a:off x="49829" y="581583"/>
              <a:ext cx="1081233" cy="540618"/>
            </a:xfrm>
            <a:prstGeom prst="rect">
              <a:avLst/>
            </a:prstGeom>
            <a:ln w="12700" cap="flat">
              <a:noFill/>
              <a:miter lim="400000"/>
              <a:headEnd/>
              <a:tailEnd/>
            </a:ln>
            <a:effectLst/>
          </p:spPr>
        </p:pic>
      </p:grpSp>
      <p:sp>
        <p:nvSpPr>
          <p:cNvPr id="302" name="Shape 302"/>
          <p:cNvSpPr/>
          <p:nvPr/>
        </p:nvSpPr>
        <p:spPr>
          <a:xfrm>
            <a:off x="0" y="0"/>
            <a:ext cx="12192000" cy="914407"/>
          </a:xfrm>
          <a:prstGeom prst="rect">
            <a:avLst/>
          </a:prstGeom>
          <a:solidFill>
            <a:srgbClr val="F2F2F2"/>
          </a:solidFill>
          <a:ln w="12700">
            <a:miter lim="400000"/>
          </a:ln>
        </p:spPr>
        <p:txBody>
          <a:bodyPr lIns="45718" tIns="45718" rIns="45718" bIns="45718" anchor="ctr"/>
          <a:lstStyle/>
          <a:p>
            <a:pPr algn="ctr">
              <a:defRPr>
                <a:solidFill>
                  <a:srgbClr val="262626"/>
                </a:solidFill>
                <a:latin typeface="Viner Hand ITC" panose="03070502030502020203"/>
                <a:ea typeface="Viner Hand ITC" panose="03070502030502020203"/>
                <a:cs typeface="Viner Hand ITC" panose="03070502030502020203"/>
                <a:sym typeface="Viner Hand ITC" panose="03070502030502020203"/>
              </a:defRPr>
            </a:pPr>
          </a:p>
        </p:txBody>
      </p:sp>
      <p:sp>
        <p:nvSpPr>
          <p:cNvPr id="303" name="标题文本"/>
          <p:cNvSpPr txBox="1">
            <a:spLocks noGrp="1"/>
          </p:cNvSpPr>
          <p:nvPr>
            <p:ph type="title" hasCustomPrompt="1"/>
          </p:nvPr>
        </p:nvSpPr>
        <p:spPr>
          <a:xfrm>
            <a:off x="579599" y="237600"/>
            <a:ext cx="11037601" cy="441965"/>
          </a:xfrm>
          <a:prstGeom prst="rect">
            <a:avLst/>
          </a:prstGeom>
        </p:spPr>
        <p:txBody>
          <a:bodyPr/>
          <a:lstStyle/>
          <a:p>
            <a:r>
              <a:t>标题文本</a:t>
            </a:r>
          </a:p>
        </p:txBody>
      </p:sp>
      <p:sp>
        <p:nvSpPr>
          <p:cNvPr id="304" name="正文级别 1…"/>
          <p:cNvSpPr txBox="1">
            <a:spLocks noGrp="1"/>
          </p:cNvSpPr>
          <p:nvPr>
            <p:ph type="body" sz="quarter" idx="1" hasCustomPrompt="1"/>
          </p:nvPr>
        </p:nvSpPr>
        <p:spPr>
          <a:xfrm>
            <a:off x="579599" y="1663200"/>
            <a:ext cx="5342402" cy="2894402"/>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05" name="Shape 305"/>
          <p:cNvSpPr>
            <a:spLocks noGrp="1"/>
          </p:cNvSpPr>
          <p:nvPr>
            <p:ph type="body" sz="quarter" idx="13"/>
          </p:nvPr>
        </p:nvSpPr>
        <p:spPr>
          <a:xfrm>
            <a:off x="572399" y="4816800"/>
            <a:ext cx="5342402" cy="781202"/>
          </a:xfrm>
          <a:prstGeom prst="rect">
            <a:avLst/>
          </a:prstGeom>
        </p:spPr>
        <p:txBody>
          <a:bodyPr/>
          <a:lstStyle/>
          <a:p>
            <a:pPr>
              <a:defRPr spc="100"/>
            </a:pPr>
          </a:p>
        </p:txBody>
      </p:sp>
      <p:sp>
        <p:nvSpPr>
          <p:cNvPr id="306" name="Shape 306"/>
          <p:cNvSpPr>
            <a:spLocks noGrp="1"/>
          </p:cNvSpPr>
          <p:nvPr>
            <p:ph type="body" sz="quarter" idx="14"/>
          </p:nvPr>
        </p:nvSpPr>
        <p:spPr>
          <a:xfrm>
            <a:off x="6253200" y="4813200"/>
            <a:ext cx="5367601" cy="781201"/>
          </a:xfrm>
          <a:prstGeom prst="rect">
            <a:avLst/>
          </a:prstGeom>
        </p:spPr>
        <p:txBody>
          <a:bodyPr/>
          <a:lstStyle/>
          <a:p>
            <a:pPr>
              <a:defRPr spc="100"/>
            </a:pPr>
          </a:p>
        </p:txBody>
      </p:sp>
      <p:sp>
        <p:nvSpPr>
          <p:cNvPr id="30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p:cSld name="腰带">
    <p:bg>
      <p:bgPr>
        <a:solidFill>
          <a:srgbClr val="F2F2F2"/>
        </a:solidFill>
        <a:effectLst/>
      </p:bgPr>
    </p:bg>
    <p:spTree>
      <p:nvGrpSpPr>
        <p:cNvPr id="1" name=""/>
        <p:cNvGrpSpPr/>
        <p:nvPr/>
      </p:nvGrpSpPr>
      <p:grpSpPr>
        <a:xfrm>
          <a:off x="0" y="0"/>
          <a:ext cx="0" cy="0"/>
          <a:chOff x="0" y="0"/>
          <a:chExt cx="0" cy="0"/>
        </a:xfrm>
      </p:grpSpPr>
      <p:sp>
        <p:nvSpPr>
          <p:cNvPr id="314" name="Shape 314"/>
          <p:cNvSpPr/>
          <p:nvPr/>
        </p:nvSpPr>
        <p:spPr>
          <a:xfrm>
            <a:off x="0" y="959222"/>
            <a:ext cx="12192000" cy="4939557"/>
          </a:xfrm>
          <a:prstGeom prst="rect">
            <a:avLst/>
          </a:prstGeom>
          <a:solidFill>
            <a:srgbClr val="FFFFFF"/>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321" name="Group 321"/>
          <p:cNvGrpSpPr/>
          <p:nvPr/>
        </p:nvGrpSpPr>
        <p:grpSpPr>
          <a:xfrm>
            <a:off x="-1050220" y="2340460"/>
            <a:ext cx="14301552" cy="2177717"/>
            <a:chOff x="-2" y="0"/>
            <a:chExt cx="14301550" cy="2177715"/>
          </a:xfrm>
        </p:grpSpPr>
        <p:grpSp>
          <p:nvGrpSpPr>
            <p:cNvPr id="317" name="Group 317"/>
            <p:cNvGrpSpPr/>
            <p:nvPr/>
          </p:nvGrpSpPr>
          <p:grpSpPr>
            <a:xfrm>
              <a:off x="-3" y="9110"/>
              <a:ext cx="2158859" cy="2158859"/>
              <a:chOff x="-1" y="0"/>
              <a:chExt cx="2158857" cy="2158857"/>
            </a:xfrm>
          </p:grpSpPr>
          <p:sp>
            <p:nvSpPr>
              <p:cNvPr id="315" name="Shape 315"/>
              <p:cNvSpPr/>
              <p:nvPr/>
            </p:nvSpPr>
            <p:spPr>
              <a:xfrm rot="13500000">
                <a:off x="316155" y="316157"/>
                <a:ext cx="1526545" cy="15265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16" name="image1.pdf" descr="image1.pdf"/>
              <p:cNvPicPr>
                <a:picLocks noChangeAspect="1"/>
              </p:cNvPicPr>
              <p:nvPr/>
            </p:nvPicPr>
            <p:blipFill>
              <a:blip r:embed="rId2"/>
              <a:stretch>
                <a:fillRect/>
              </a:stretch>
            </p:blipFill>
            <p:spPr>
              <a:xfrm rot="16200000">
                <a:off x="736051" y="736053"/>
                <a:ext cx="1373504" cy="686753"/>
              </a:xfrm>
              <a:prstGeom prst="rect">
                <a:avLst/>
              </a:prstGeom>
              <a:ln w="12700" cap="flat">
                <a:noFill/>
                <a:miter lim="400000"/>
                <a:headEnd/>
                <a:tailEnd/>
              </a:ln>
              <a:effectLst/>
            </p:spPr>
          </p:pic>
        </p:grpSp>
        <p:grpSp>
          <p:nvGrpSpPr>
            <p:cNvPr id="320" name="Group 320"/>
            <p:cNvGrpSpPr/>
            <p:nvPr/>
          </p:nvGrpSpPr>
          <p:grpSpPr>
            <a:xfrm>
              <a:off x="12123832" y="-1"/>
              <a:ext cx="2177717" cy="2177717"/>
              <a:chOff x="0" y="0"/>
              <a:chExt cx="2177715" cy="2177715"/>
            </a:xfrm>
          </p:grpSpPr>
          <p:sp>
            <p:nvSpPr>
              <p:cNvPr id="318" name="Shape 318"/>
              <p:cNvSpPr/>
              <p:nvPr/>
            </p:nvSpPr>
            <p:spPr>
              <a:xfrm rot="8100000" flipH="1">
                <a:off x="318917" y="318918"/>
                <a:ext cx="1539880" cy="15398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19" name="image1.pdf" descr="image1.pdf"/>
              <p:cNvPicPr>
                <a:picLocks noChangeAspect="1"/>
              </p:cNvPicPr>
              <p:nvPr/>
            </p:nvPicPr>
            <p:blipFill>
              <a:blip r:embed="rId2"/>
              <a:stretch>
                <a:fillRect/>
              </a:stretch>
            </p:blipFill>
            <p:spPr>
              <a:xfrm rot="5400000" flipH="1">
                <a:off x="60327" y="745425"/>
                <a:ext cx="1373730" cy="686865"/>
              </a:xfrm>
              <a:prstGeom prst="rect">
                <a:avLst/>
              </a:prstGeom>
              <a:ln w="12700" cap="flat">
                <a:noFill/>
                <a:miter lim="400000"/>
                <a:headEnd/>
                <a:tailEnd/>
              </a:ln>
              <a:effectLst/>
            </p:spPr>
          </p:pic>
        </p:grpSp>
      </p:grpSp>
      <p:sp>
        <p:nvSpPr>
          <p:cNvPr id="322" name="标题文本"/>
          <p:cNvSpPr txBox="1">
            <a:spLocks noGrp="1"/>
          </p:cNvSpPr>
          <p:nvPr>
            <p:ph type="title" hasCustomPrompt="1"/>
          </p:nvPr>
        </p:nvSpPr>
        <p:spPr>
          <a:xfrm>
            <a:off x="1522799" y="1339200"/>
            <a:ext cx="9144001" cy="2386802"/>
          </a:xfrm>
          <a:prstGeom prst="rect">
            <a:avLst/>
          </a:prstGeom>
        </p:spPr>
        <p:txBody>
          <a:bodyPr anchor="b"/>
          <a:lstStyle>
            <a:lvl1pPr algn="ctr">
              <a:defRPr sz="6000"/>
            </a:lvl1pPr>
          </a:lstStyle>
          <a:p>
            <a:r>
              <a:t>标题文本</a:t>
            </a:r>
          </a:p>
        </p:txBody>
      </p:sp>
      <p:sp>
        <p:nvSpPr>
          <p:cNvPr id="323" name="正文级别 1…"/>
          <p:cNvSpPr txBox="1">
            <a:spLocks noGrp="1"/>
          </p:cNvSpPr>
          <p:nvPr>
            <p:ph type="body" sz="quarter" idx="1" hasCustomPrompt="1"/>
          </p:nvPr>
        </p:nvSpPr>
        <p:spPr>
          <a:xfrm>
            <a:off x="1522730" y="3862704"/>
            <a:ext cx="9144001" cy="1656082"/>
          </a:xfrm>
          <a:prstGeom prst="rect">
            <a:avLst/>
          </a:prstGeom>
        </p:spPr>
        <p:txBody>
          <a:bodyPr/>
          <a:lstStyle>
            <a:lvl1pPr marL="285750" indent="-285750" algn="ctr"/>
            <a:lvl2pPr algn="ctr"/>
            <a:lvl3pPr algn="ctr"/>
            <a:lvl4pPr algn="ctr"/>
            <a:lvl5pPr algn="ctr"/>
          </a:lstStyle>
          <a:p>
            <a:r>
              <a:t>正文级别 1</a:t>
            </a:r>
          </a:p>
          <a:p>
            <a:pPr lvl="1"/>
            <a:r>
              <a:t>正文级别 2</a:t>
            </a:r>
          </a:p>
          <a:p>
            <a:pPr lvl="2"/>
            <a:r>
              <a:t>正文级别 3</a:t>
            </a:r>
          </a:p>
          <a:p>
            <a:pPr lvl="3"/>
            <a:r>
              <a:t>正文级别 4</a:t>
            </a:r>
          </a:p>
          <a:p>
            <a:pPr lvl="4"/>
            <a:r>
              <a:t>正文级别 5</a:t>
            </a:r>
          </a:p>
        </p:txBody>
      </p:sp>
      <p:sp>
        <p:nvSpPr>
          <p:cNvPr id="32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p:cSld name="腰带 0">
    <p:bg>
      <p:bgPr>
        <a:solidFill>
          <a:srgbClr val="F2F2F2"/>
        </a:solidFill>
        <a:effectLst/>
      </p:bgPr>
    </p:bg>
    <p:spTree>
      <p:nvGrpSpPr>
        <p:cNvPr id="1" name=""/>
        <p:cNvGrpSpPr/>
        <p:nvPr/>
      </p:nvGrpSpPr>
      <p:grpSpPr>
        <a:xfrm>
          <a:off x="0" y="0"/>
          <a:ext cx="0" cy="0"/>
          <a:chOff x="0" y="0"/>
          <a:chExt cx="0" cy="0"/>
        </a:xfrm>
      </p:grpSpPr>
      <p:sp>
        <p:nvSpPr>
          <p:cNvPr id="331" name="Shape 331"/>
          <p:cNvSpPr/>
          <p:nvPr/>
        </p:nvSpPr>
        <p:spPr>
          <a:xfrm>
            <a:off x="0" y="959222"/>
            <a:ext cx="12192000" cy="4939557"/>
          </a:xfrm>
          <a:prstGeom prst="rect">
            <a:avLst/>
          </a:prstGeom>
          <a:solidFill>
            <a:srgbClr val="FFFFFF"/>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338" name="Group 338"/>
          <p:cNvGrpSpPr/>
          <p:nvPr/>
        </p:nvGrpSpPr>
        <p:grpSpPr>
          <a:xfrm>
            <a:off x="-1050220" y="2340460"/>
            <a:ext cx="14301552" cy="2177717"/>
            <a:chOff x="-2" y="0"/>
            <a:chExt cx="14301550" cy="2177715"/>
          </a:xfrm>
        </p:grpSpPr>
        <p:grpSp>
          <p:nvGrpSpPr>
            <p:cNvPr id="334" name="Group 334"/>
            <p:cNvGrpSpPr/>
            <p:nvPr/>
          </p:nvGrpSpPr>
          <p:grpSpPr>
            <a:xfrm>
              <a:off x="-3" y="9110"/>
              <a:ext cx="2158859" cy="2158859"/>
              <a:chOff x="-1" y="0"/>
              <a:chExt cx="2158857" cy="2158857"/>
            </a:xfrm>
          </p:grpSpPr>
          <p:sp>
            <p:nvSpPr>
              <p:cNvPr id="332" name="Shape 332"/>
              <p:cNvSpPr/>
              <p:nvPr/>
            </p:nvSpPr>
            <p:spPr>
              <a:xfrm rot="13500000">
                <a:off x="316155" y="316157"/>
                <a:ext cx="1526545" cy="15265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33" name="image1.pdf" descr="image1.pdf"/>
              <p:cNvPicPr>
                <a:picLocks noChangeAspect="1"/>
              </p:cNvPicPr>
              <p:nvPr/>
            </p:nvPicPr>
            <p:blipFill>
              <a:blip r:embed="rId2"/>
              <a:stretch>
                <a:fillRect/>
              </a:stretch>
            </p:blipFill>
            <p:spPr>
              <a:xfrm rot="16200000">
                <a:off x="736051" y="736053"/>
                <a:ext cx="1373504" cy="686753"/>
              </a:xfrm>
              <a:prstGeom prst="rect">
                <a:avLst/>
              </a:prstGeom>
              <a:ln w="12700" cap="flat">
                <a:noFill/>
                <a:miter lim="400000"/>
                <a:headEnd/>
                <a:tailEnd/>
              </a:ln>
              <a:effectLst/>
            </p:spPr>
          </p:pic>
        </p:grpSp>
        <p:grpSp>
          <p:nvGrpSpPr>
            <p:cNvPr id="337" name="Group 337"/>
            <p:cNvGrpSpPr/>
            <p:nvPr/>
          </p:nvGrpSpPr>
          <p:grpSpPr>
            <a:xfrm>
              <a:off x="12123832" y="-1"/>
              <a:ext cx="2177717" cy="2177717"/>
              <a:chOff x="0" y="0"/>
              <a:chExt cx="2177715" cy="2177715"/>
            </a:xfrm>
          </p:grpSpPr>
          <p:sp>
            <p:nvSpPr>
              <p:cNvPr id="335" name="Shape 335"/>
              <p:cNvSpPr/>
              <p:nvPr/>
            </p:nvSpPr>
            <p:spPr>
              <a:xfrm rot="8100000" flipH="1">
                <a:off x="318917" y="318918"/>
                <a:ext cx="1539880" cy="15398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36" name="image1.pdf" descr="image1.pdf"/>
              <p:cNvPicPr>
                <a:picLocks noChangeAspect="1"/>
              </p:cNvPicPr>
              <p:nvPr/>
            </p:nvPicPr>
            <p:blipFill>
              <a:blip r:embed="rId2"/>
              <a:stretch>
                <a:fillRect/>
              </a:stretch>
            </p:blipFill>
            <p:spPr>
              <a:xfrm rot="5400000" flipH="1">
                <a:off x="60327" y="745425"/>
                <a:ext cx="1373730" cy="686865"/>
              </a:xfrm>
              <a:prstGeom prst="rect">
                <a:avLst/>
              </a:prstGeom>
              <a:ln w="12700" cap="flat">
                <a:noFill/>
                <a:miter lim="400000"/>
                <a:headEnd/>
                <a:tailEnd/>
              </a:ln>
              <a:effectLst/>
            </p:spPr>
          </p:pic>
        </p:grpSp>
      </p:grpSp>
      <p:sp>
        <p:nvSpPr>
          <p:cNvPr id="339" name="标题文本"/>
          <p:cNvSpPr txBox="1">
            <a:spLocks noGrp="1"/>
          </p:cNvSpPr>
          <p:nvPr>
            <p:ph type="title" hasCustomPrompt="1"/>
          </p:nvPr>
        </p:nvSpPr>
        <p:spPr>
          <a:xfrm>
            <a:off x="1522799" y="1339200"/>
            <a:ext cx="9144001" cy="2386802"/>
          </a:xfrm>
          <a:prstGeom prst="rect">
            <a:avLst/>
          </a:prstGeom>
        </p:spPr>
        <p:txBody>
          <a:bodyPr anchor="b"/>
          <a:lstStyle>
            <a:lvl1pPr algn="ctr">
              <a:defRPr sz="6000"/>
            </a:lvl1pPr>
          </a:lstStyle>
          <a:p>
            <a:r>
              <a:t>标题文本</a:t>
            </a:r>
          </a:p>
        </p:txBody>
      </p:sp>
      <p:sp>
        <p:nvSpPr>
          <p:cNvPr id="340" name="正文级别 1…"/>
          <p:cNvSpPr txBox="1">
            <a:spLocks noGrp="1"/>
          </p:cNvSpPr>
          <p:nvPr>
            <p:ph type="body" sz="quarter" idx="1" hasCustomPrompt="1"/>
          </p:nvPr>
        </p:nvSpPr>
        <p:spPr>
          <a:xfrm>
            <a:off x="1522730" y="3862704"/>
            <a:ext cx="9144001" cy="1656082"/>
          </a:xfrm>
          <a:prstGeom prst="rect">
            <a:avLst/>
          </a:prstGeom>
        </p:spPr>
        <p:txBody>
          <a:bodyPr/>
          <a:lstStyle>
            <a:lvl1pPr marL="285750" indent="-285750" algn="ctr"/>
            <a:lvl2pPr algn="ctr"/>
            <a:lvl3pPr algn="ctr"/>
            <a:lvl4pPr algn="ctr"/>
            <a:lvl5pPr algn="ctr"/>
          </a:lstStyle>
          <a:p>
            <a:r>
              <a:t>正文级别 1</a:t>
            </a:r>
          </a:p>
          <a:p>
            <a:pPr lvl="1"/>
            <a:r>
              <a:t>正文级别 2</a:t>
            </a:r>
          </a:p>
          <a:p>
            <a:pPr lvl="2"/>
            <a:r>
              <a:t>正文级别 3</a:t>
            </a:r>
          </a:p>
          <a:p>
            <a:pPr lvl="3"/>
            <a:r>
              <a:t>正文级别 4</a:t>
            </a:r>
          </a:p>
          <a:p>
            <a:pPr lvl="4"/>
            <a:r>
              <a:t>正文级别 5</a:t>
            </a:r>
          </a:p>
        </p:txBody>
      </p:sp>
      <p:sp>
        <p:nvSpPr>
          <p:cNvPr id="3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348" name="Shape 358"/>
          <p:cNvSpPr/>
          <p:nvPr/>
        </p:nvSpPr>
        <p:spPr>
          <a:xfrm>
            <a:off x="1925834" y="1384100"/>
            <a:ext cx="3567232" cy="95"/>
          </a:xfrm>
          <a:prstGeom prst="line">
            <a:avLst/>
          </a:prstGeom>
          <a:ln w="3175">
            <a:solidFill>
              <a:srgbClr val="9A9A9A"/>
            </a:solidFill>
            <a:miter lim="400000"/>
          </a:ln>
        </p:spPr>
        <p:txBody>
          <a:bodyPr lIns="45718" tIns="45718" rIns="45718" bIns="45718"/>
          <a:lstStyle/>
          <a:p/>
        </p:txBody>
      </p:sp>
      <p:sp>
        <p:nvSpPr>
          <p:cNvPr id="349" name="Shape 359"/>
          <p:cNvSpPr>
            <a:spLocks noGrp="1"/>
          </p:cNvSpPr>
          <p:nvPr>
            <p:ph type="pic" sz="half" idx="13"/>
          </p:nvPr>
        </p:nvSpPr>
        <p:spPr>
          <a:xfrm>
            <a:off x="6096000" y="0"/>
            <a:ext cx="4572000" cy="6858000"/>
          </a:xfrm>
          <a:prstGeom prst="rect">
            <a:avLst/>
          </a:prstGeom>
        </p:spPr>
        <p:txBody>
          <a:bodyPr lIns="91439" tIns="45719" rIns="91439" bIns="45719">
            <a:noAutofit/>
          </a:bodyPr>
          <a:lstStyle/>
          <a:p/>
        </p:txBody>
      </p:sp>
      <p:sp>
        <p:nvSpPr>
          <p:cNvPr id="350" name="标题文本"/>
          <p:cNvSpPr txBox="1">
            <a:spLocks noGrp="1"/>
          </p:cNvSpPr>
          <p:nvPr>
            <p:ph type="title" hasCustomPrompt="1"/>
          </p:nvPr>
        </p:nvSpPr>
        <p:spPr>
          <a:xfrm>
            <a:off x="1925834" y="232171"/>
            <a:ext cx="3571878" cy="982267"/>
          </a:xfrm>
          <a:prstGeom prst="rect">
            <a:avLst/>
          </a:prstGeom>
        </p:spPr>
        <p:txBody>
          <a:bodyPr lIns="35717" tIns="35717" rIns="35717" bIns="35717" anchor="b"/>
          <a:lstStyle>
            <a:lvl1pPr defTabSz="410845">
              <a:defRPr sz="2800" b="0" spc="0">
                <a:solidFill>
                  <a:srgbClr val="000000"/>
                </a:solidFill>
                <a:latin typeface="Helvetica Neue Light"/>
                <a:ea typeface="Helvetica Neue Light"/>
                <a:cs typeface="Helvetica Neue Light"/>
                <a:sym typeface="Helvetica Neue Light"/>
              </a:defRPr>
            </a:lvl1pPr>
          </a:lstStyle>
          <a:p>
            <a:r>
              <a:t>标题文本</a:t>
            </a:r>
          </a:p>
        </p:txBody>
      </p:sp>
      <p:sp>
        <p:nvSpPr>
          <p:cNvPr id="351" name="正文级别 1…"/>
          <p:cNvSpPr txBox="1">
            <a:spLocks noGrp="1"/>
          </p:cNvSpPr>
          <p:nvPr>
            <p:ph type="body" sz="half" idx="1" hasCustomPrompt="1"/>
          </p:nvPr>
        </p:nvSpPr>
        <p:spPr>
          <a:xfrm>
            <a:off x="1925834" y="1562695"/>
            <a:ext cx="3571878" cy="4688088"/>
          </a:xfrm>
          <a:prstGeom prst="rect">
            <a:avLst/>
          </a:prstGeom>
        </p:spPr>
        <p:txBody>
          <a:bodyPr lIns="35717" tIns="35717" rIns="35717" bIns="35717"/>
          <a:lstStyle>
            <a:lvl1pPr defTabSz="410845">
              <a:lnSpc>
                <a:spcPct val="100000"/>
              </a:lnSpc>
              <a:spcBef>
                <a:spcPts val="2100"/>
              </a:spcBef>
              <a:buSzPct val="75000"/>
              <a:buFont typeface="Helvetica Neue"/>
              <a:defRPr sz="1800" spc="0">
                <a:solidFill>
                  <a:srgbClr val="747474"/>
                </a:solidFill>
                <a:latin typeface="Helvetica Neue"/>
                <a:ea typeface="Helvetica Neue"/>
                <a:cs typeface="Helvetica Neue"/>
                <a:sym typeface="Helvetica Neue"/>
              </a:defRPr>
            </a:lvl1pPr>
            <a:lvl2pPr marL="558800" defTabSz="410845">
              <a:lnSpc>
                <a:spcPct val="100000"/>
              </a:lnSpc>
              <a:spcBef>
                <a:spcPts val="2100"/>
              </a:spcBef>
              <a:buSzPct val="75000"/>
              <a:buFont typeface="Helvetica Neue"/>
              <a:defRPr sz="1800" spc="0">
                <a:solidFill>
                  <a:srgbClr val="747474"/>
                </a:solidFill>
                <a:latin typeface="Helvetica Neue"/>
                <a:ea typeface="Helvetica Neue"/>
                <a:cs typeface="Helvetica Neue"/>
                <a:sym typeface="Helvetica Neue"/>
              </a:defRPr>
            </a:lvl2pPr>
            <a:lvl3pPr marL="889000" defTabSz="410845">
              <a:lnSpc>
                <a:spcPct val="100000"/>
              </a:lnSpc>
              <a:spcBef>
                <a:spcPts val="2100"/>
              </a:spcBef>
              <a:buSzPct val="75000"/>
              <a:buFont typeface="Helvetica Neue"/>
              <a:defRPr sz="1800" spc="0">
                <a:solidFill>
                  <a:srgbClr val="747474"/>
                </a:solidFill>
                <a:latin typeface="Helvetica Neue"/>
                <a:ea typeface="Helvetica Neue"/>
                <a:cs typeface="Helvetica Neue"/>
                <a:sym typeface="Helvetica Neue"/>
              </a:defRPr>
            </a:lvl3pPr>
            <a:lvl4pPr marL="1219200" defTabSz="410845">
              <a:lnSpc>
                <a:spcPct val="100000"/>
              </a:lnSpc>
              <a:spcBef>
                <a:spcPts val="2100"/>
              </a:spcBef>
              <a:buSzPct val="75000"/>
              <a:buFont typeface="Helvetica Neue"/>
              <a:defRPr sz="1800" spc="0">
                <a:solidFill>
                  <a:srgbClr val="747474"/>
                </a:solidFill>
                <a:latin typeface="Helvetica Neue"/>
                <a:ea typeface="Helvetica Neue"/>
                <a:cs typeface="Helvetica Neue"/>
                <a:sym typeface="Helvetica Neue"/>
              </a:defRPr>
            </a:lvl4pPr>
            <a:lvl5pPr marL="1549400" defTabSz="410845">
              <a:lnSpc>
                <a:spcPct val="100000"/>
              </a:lnSpc>
              <a:spcBef>
                <a:spcPts val="2100"/>
              </a:spcBef>
              <a:buSzPct val="75000"/>
              <a:buFont typeface="Helvetica Neue"/>
              <a:defRPr sz="1800" spc="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352" name="幻灯片编号"/>
          <p:cNvSpPr txBox="1">
            <a:spLocks noGrp="1"/>
          </p:cNvSpPr>
          <p:nvPr>
            <p:ph type="sldNum" sz="quarter" idx="2"/>
          </p:nvPr>
        </p:nvSpPr>
        <p:spPr>
          <a:xfrm>
            <a:off x="1883116" y="6465092"/>
            <a:ext cx="211238" cy="207937"/>
          </a:xfrm>
          <a:prstGeom prst="rect">
            <a:avLst/>
          </a:prstGeom>
        </p:spPr>
        <p:txBody>
          <a:bodyPr lIns="35717" tIns="35717" rIns="35717" bIns="35717" anchor="t">
            <a:spAutoFit/>
          </a:bodyPr>
          <a:lstStyle>
            <a:lvl1pPr algn="l" defTabSz="410845">
              <a:defRPr sz="900">
                <a:solidFill>
                  <a:srgbClr val="000000"/>
                </a:solidFill>
                <a:latin typeface="Helvetica Neue"/>
                <a:ea typeface="Helvetica Neue"/>
                <a:cs typeface="Helvetica Neue"/>
                <a:sym typeface="Helvetica Neue"/>
              </a:defRPr>
            </a:lvl1pPr>
          </a:lstStyle>
          <a:p>
            <a:fld id="{86CB4B4D-7CA3-9044-876B-883B54F8677D}" type="slidenum">
              <a:rPr/>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dirty="0">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17" name="圆角矩形 16"/>
          <p:cNvSpPr/>
          <p:nvPr userDrawn="1"/>
        </p:nvSpPr>
        <p:spPr>
          <a:xfrm>
            <a:off x="413378" y="251218"/>
            <a:ext cx="11422995" cy="6355019"/>
          </a:xfrm>
          <a:prstGeom prst="roundRect">
            <a:avLst>
              <a:gd name="adj" fmla="val 5039"/>
            </a:avLst>
          </a:prstGeom>
          <a:solidFill>
            <a:schemeClr val="bg1"/>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圆角矩形 5"/>
          <p:cNvSpPr/>
          <p:nvPr userDrawn="1"/>
        </p:nvSpPr>
        <p:spPr>
          <a:xfrm>
            <a:off x="24789" y="162557"/>
            <a:ext cx="11934191" cy="6637020"/>
          </a:xfrm>
          <a:prstGeom prst="roundRect">
            <a:avLst>
              <a:gd name="adj" fmla="val 6511"/>
            </a:avLst>
          </a:prstGeom>
          <a:noFill/>
          <a:ln w="1905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a:solidFill>
                <a:srgbClr val="FFFFFF"/>
              </a:solidFill>
              <a:sym typeface="+mn-ea"/>
            </a:endParaRP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dirty="0">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圆角矩形 3"/>
          <p:cNvSpPr/>
          <p:nvPr userDrawn="1"/>
        </p:nvSpPr>
        <p:spPr>
          <a:xfrm>
            <a:off x="176531" y="452553"/>
            <a:ext cx="11541248" cy="6281622"/>
          </a:xfrm>
          <a:prstGeom prst="roundRect">
            <a:avLst>
              <a:gd name="adj" fmla="val 6511"/>
            </a:avLst>
          </a:prstGeom>
          <a:noFill/>
          <a:ln w="1905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a:solidFill>
                <a:srgbClr val="FFFFFF"/>
              </a:solidFill>
              <a:sym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69885" y="432000"/>
            <a:ext cx="10852237" cy="648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79743" y="6349833"/>
            <a:ext cx="2700000" cy="316800"/>
          </a:xfrm>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a:xfrm>
            <a:off x="4116000" y="6349833"/>
            <a:ext cx="3960001" cy="316800"/>
          </a:xfrm>
        </p:spPr>
        <p:txBody>
          <a:bodyPr/>
          <a:lstStyle/>
          <a:p>
            <a:endParaRPr lang="zh-CN" altLang="en-US" dirty="0">
              <a:solidFill>
                <a:srgbClr val="000000">
                  <a:tint val="75000"/>
                </a:srgbClr>
              </a:solidFill>
            </a:endParaRPr>
          </a:p>
        </p:txBody>
      </p:sp>
      <p:sp>
        <p:nvSpPr>
          <p:cNvPr id="5" name="灯片编号占位符 4"/>
          <p:cNvSpPr>
            <a:spLocks noGrp="1"/>
          </p:cNvSpPr>
          <p:nvPr>
            <p:ph type="sldNum" sz="quarter" idx="12"/>
          </p:nvPr>
        </p:nvSpPr>
        <p:spPr>
          <a:xfrm>
            <a:off x="8610601" y="6349833"/>
            <a:ext cx="2700000" cy="316800"/>
          </a:xfrm>
        </p:spPr>
        <p:txBody>
          <a:bodyPr/>
          <a:lstStyle/>
          <a:p>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17" name="圆角矩形 16"/>
          <p:cNvSpPr/>
          <p:nvPr userDrawn="1"/>
        </p:nvSpPr>
        <p:spPr>
          <a:xfrm>
            <a:off x="413378" y="251218"/>
            <a:ext cx="11422995" cy="6355019"/>
          </a:xfrm>
          <a:prstGeom prst="roundRect">
            <a:avLst>
              <a:gd name="adj" fmla="val 5039"/>
            </a:avLst>
          </a:prstGeom>
          <a:solidFill>
            <a:schemeClr val="bg1"/>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圆角矩形 5"/>
          <p:cNvSpPr/>
          <p:nvPr userDrawn="1"/>
        </p:nvSpPr>
        <p:spPr>
          <a:xfrm>
            <a:off x="24789" y="162557"/>
            <a:ext cx="11934191" cy="6637020"/>
          </a:xfrm>
          <a:prstGeom prst="roundRect">
            <a:avLst>
              <a:gd name="adj" fmla="val 6511"/>
            </a:avLst>
          </a:prstGeom>
          <a:noFill/>
          <a:ln w="1905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a:solidFill>
                <a:srgbClr val="FFFFFF"/>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5"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5"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3" y="3808735"/>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30" y="4511712"/>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5"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1"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8"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6" name="页脚占位符 5"/>
          <p:cNvSpPr>
            <a:spLocks noGrp="1"/>
          </p:cNvSpPr>
          <p:nvPr>
            <p:ph type="ftr" sz="quarter" idx="11"/>
            <p:custDataLst>
              <p:tags r:id="rId6"/>
            </p:custDataLst>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5"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1" y="1296037"/>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37"/>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8" name="页脚占位符 7"/>
          <p:cNvSpPr>
            <a:spLocks noGrp="1"/>
          </p:cNvSpPr>
          <p:nvPr>
            <p:ph type="ftr" sz="quarter" idx="11"/>
            <p:custDataLst>
              <p:tags r:id="rId8"/>
            </p:custDataLst>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4"/>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3" name="页脚占位符 2"/>
          <p:cNvSpPr>
            <a:spLocks noGrp="1"/>
          </p:cNvSpPr>
          <p:nvPr>
            <p:ph type="ftr" sz="quarter" idx="11"/>
            <p:custDataLst>
              <p:tags r:id="rId3"/>
            </p:custDataLst>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1"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6"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solidFill>
                  <a:srgbClr val="000000">
                    <a:tint val="75000"/>
                  </a:srgbClr>
                </a:solidFill>
              </a:rPr>
            </a:fld>
            <a:endParaRPr lang="zh-CN" altLang="en-US" dirty="0">
              <a:solidFill>
                <a:srgbClr val="000000">
                  <a:tint val="75000"/>
                </a:srgbClr>
              </a:solidFill>
            </a:endParaRPr>
          </a:p>
        </p:txBody>
      </p:sp>
      <p:sp>
        <p:nvSpPr>
          <p:cNvPr id="6" name="页脚占位符 5"/>
          <p:cNvSpPr>
            <a:spLocks noGrp="1"/>
          </p:cNvSpPr>
          <p:nvPr>
            <p:ph type="ftr" sz="quarter" idx="11"/>
            <p:custDataLst>
              <p:tags r:id="rId5"/>
            </p:custDataLst>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solidFill>
                  <a:srgbClr val="000000">
                    <a:tint val="75000"/>
                  </a:srgbClr>
                </a:solidFill>
              </a:rPr>
            </a:fld>
            <a:endParaRPr lang="zh-CN" altLang="en-US">
              <a:solidFill>
                <a:srgbClr val="000000">
                  <a:tint val="75000"/>
                </a:srgbClr>
              </a:solidFill>
            </a:endParaRPr>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12"/>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9" y="952503"/>
            <a:ext cx="9828102"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
        <p:nvSpPr>
          <p:cNvPr id="7" name="内容占位符 6"/>
          <p:cNvSpPr>
            <a:spLocks noGrp="1"/>
          </p:cNvSpPr>
          <p:nvPr>
            <p:ph sz="quarter" idx="13"/>
            <p:custDataLst>
              <p:tags r:id="rId5"/>
            </p:custDataLst>
          </p:nvPr>
        </p:nvSpPr>
        <p:spPr>
          <a:xfrm>
            <a:off x="669933"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
        <p:nvSpPr>
          <p:cNvPr id="2" name="标题 1"/>
          <p:cNvSpPr>
            <a:spLocks noGrp="1"/>
          </p:cNvSpPr>
          <p:nvPr>
            <p:ph type="title" hasCustomPrompt="1"/>
            <p:custDataLst>
              <p:tags r:id="rId5"/>
            </p:custDataLst>
          </p:nvPr>
        </p:nvSpPr>
        <p:spPr>
          <a:xfrm>
            <a:off x="669885" y="2588318"/>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矩形 3"/>
          <p:cNvSpPr/>
          <p:nvPr userDrawn="1"/>
        </p:nvSpPr>
        <p:spPr>
          <a:xfrm>
            <a:off x="8325228" y="6545425"/>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png"/><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0"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7" Type="http://schemas.openxmlformats.org/officeDocument/2006/relationships/theme" Target="../theme/theme3.xml"/><Relationship Id="rId26" Type="http://schemas.openxmlformats.org/officeDocument/2006/relationships/image" Target="../media/image4.png"/><Relationship Id="rId25" Type="http://schemas.openxmlformats.org/officeDocument/2006/relationships/slideLayout" Target="../slideLayouts/slideLayout36.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0" Type="http://schemas.openxmlformats.org/officeDocument/2006/relationships/theme" Target="../theme/theme4.xml"/><Relationship Id="rId2" Type="http://schemas.openxmlformats.org/officeDocument/2006/relationships/slideLayout" Target="../slideLayouts/slideLayout38.xml"/><Relationship Id="rId19" Type="http://schemas.openxmlformats.org/officeDocument/2006/relationships/tags" Target="../tags/tag56.xml"/><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 name="图片 29" descr="资源 211"/>
          <p:cNvPicPr>
            <a:picLocks noChangeAspect="1"/>
          </p:cNvPicPr>
          <p:nvPr userDrawn="1"/>
        </p:nvPicPr>
        <p:blipFill>
          <a:blip r:embed="rId5" cstate="screen"/>
          <a:stretch>
            <a:fillRect/>
          </a:stretch>
        </p:blipFill>
        <p:spPr>
          <a:xfrm>
            <a:off x="-123190" y="-48895"/>
            <a:ext cx="12419965" cy="69557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 name="图片 29" descr="资源 211"/>
          <p:cNvPicPr>
            <a:picLocks noChangeAspect="1"/>
          </p:cNvPicPr>
          <p:nvPr userDrawn="1"/>
        </p:nvPicPr>
        <p:blipFill>
          <a:blip r:embed="rId8" cstate="screen"/>
          <a:stretch>
            <a:fillRect/>
          </a:stretch>
        </p:blipFill>
        <p:spPr>
          <a:xfrm>
            <a:off x="-123190" y="-48895"/>
            <a:ext cx="12419965" cy="6955790"/>
          </a:xfrm>
          <a:prstGeom prst="rect">
            <a:avLst/>
          </a:prstGeom>
        </p:spPr>
      </p:pic>
      <p:pic>
        <p:nvPicPr>
          <p:cNvPr id="27" name="图片 26" descr="资源 2111"/>
          <p:cNvPicPr>
            <a:picLocks noChangeAspect="1"/>
          </p:cNvPicPr>
          <p:nvPr userDrawn="1"/>
        </p:nvPicPr>
        <p:blipFill>
          <a:blip r:embed="rId9" cstate="screen"/>
          <a:stretch>
            <a:fillRect/>
          </a:stretch>
        </p:blipFill>
        <p:spPr>
          <a:xfrm>
            <a:off x="315595" y="231775"/>
            <a:ext cx="800735" cy="822960"/>
          </a:xfrm>
          <a:prstGeom prst="rect">
            <a:avLst/>
          </a:prstGeom>
        </p:spPr>
      </p:pic>
      <p:sp>
        <p:nvSpPr>
          <p:cNvPr id="33" name="TextBox 31"/>
          <p:cNvSpPr txBox="1"/>
          <p:nvPr userDrawn="1"/>
        </p:nvSpPr>
        <p:spPr>
          <a:xfrm>
            <a:off x="1116330" y="443548"/>
            <a:ext cx="5208588" cy="461665"/>
          </a:xfrm>
          <a:prstGeom prst="rect">
            <a:avLst/>
          </a:prstGeom>
          <a:noFill/>
          <a:ln w="9525">
            <a:noFill/>
          </a:ln>
        </p:spPr>
        <p:txBody>
          <a:bodyPr>
            <a:spAutoFit/>
          </a:bodyPr>
          <a:lstStyle/>
          <a:p>
            <a:pPr lvl="0" eaLnBrk="1" hangingPunct="1"/>
            <a:r>
              <a:rPr lang="zh-CN" altLang="en-US" sz="2400" b="1" dirty="0">
                <a:solidFill>
                  <a:schemeClr val="tx1"/>
                </a:solidFill>
                <a:latin typeface="微软雅黑" panose="020B0503020204020204" charset="-122"/>
                <a:ea typeface="微软雅黑" panose="020B0503020204020204" charset="-122"/>
              </a:rPr>
              <a:t>请在母版更改您的标题</a:t>
            </a:r>
            <a:endParaRPr lang="zh-CN" altLang="en-US" sz="2400" b="1" dirty="0">
              <a:solidFill>
                <a:schemeClr val="tx1"/>
              </a:solidFill>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Lst>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4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3"/>
                                        </p:tgtEl>
                                        <p:attrNameLst>
                                          <p:attrName>ppt_y</p:attrName>
                                        </p:attrNameLst>
                                      </p:cBhvr>
                                      <p:tavLst>
                                        <p:tav tm="0">
                                          <p:val>
                                            <p:strVal val="#ppt_y"/>
                                          </p:val>
                                        </p:tav>
                                        <p:tav tm="100000">
                                          <p:val>
                                            <p:strVal val="#ppt_y"/>
                                          </p:val>
                                        </p:tav>
                                      </p:tavLst>
                                    </p:anim>
                                    <p:anim calcmode="lin" valueType="num">
                                      <p:cBhvr>
                                        <p:cTn id="9" dur="4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4"/>
          <p:cNvGrpSpPr/>
          <p:nvPr/>
        </p:nvGrpSpPr>
        <p:grpSpPr>
          <a:xfrm>
            <a:off x="10255880" y="-813585"/>
            <a:ext cx="1699470" cy="1699470"/>
            <a:chOff x="0" y="0"/>
            <a:chExt cx="1699468" cy="1699468"/>
          </a:xfrm>
        </p:grpSpPr>
        <p:sp>
          <p:nvSpPr>
            <p:cNvPr id="2" name="Shape 2"/>
            <p:cNvSpPr/>
            <p:nvPr/>
          </p:nvSpPr>
          <p:spPr>
            <a:xfrm rot="18900000">
              <a:off x="248881" y="248881"/>
              <a:ext cx="1201706" cy="12017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 name="image1.pdf" descr="image1.pdf"/>
            <p:cNvPicPr>
              <a:picLocks noChangeAspect="1"/>
            </p:cNvPicPr>
            <p:nvPr/>
          </p:nvPicPr>
          <p:blipFill>
            <a:blip r:embed="rId26"/>
            <a:stretch>
              <a:fillRect/>
            </a:stretch>
          </p:blipFill>
          <p:spPr>
            <a:xfrm>
              <a:off x="309115" y="849733"/>
              <a:ext cx="1081233" cy="540617"/>
            </a:xfrm>
            <a:prstGeom prst="rect">
              <a:avLst/>
            </a:prstGeom>
            <a:ln w="12700" cap="flat">
              <a:noFill/>
              <a:miter lim="400000"/>
              <a:headEnd/>
              <a:tailEnd/>
            </a:ln>
            <a:effectLst/>
          </p:spPr>
        </p:pic>
      </p:grpSp>
      <p:sp>
        <p:nvSpPr>
          <p:cNvPr id="5" name="标题文本"/>
          <p:cNvSpPr txBox="1">
            <a:spLocks noGrp="1"/>
          </p:cNvSpPr>
          <p:nvPr>
            <p:ph type="title"/>
          </p:nvPr>
        </p:nvSpPr>
        <p:spPr>
          <a:xfrm>
            <a:off x="669881" y="443233"/>
            <a:ext cx="10852239" cy="441967"/>
          </a:xfrm>
          <a:prstGeom prst="rect">
            <a:avLst/>
          </a:prstGeom>
          <a:ln w="12700">
            <a:miter lim="400000"/>
          </a:ln>
        </p:spPr>
        <p:txBody>
          <a:bodyPr lIns="38100" tIns="38100" rIns="38100" bIns="38100">
            <a:normAutofit/>
          </a:bodyPr>
          <a:lstStyle/>
          <a:p>
            <a:r>
              <a:t>标题文本</a:t>
            </a:r>
          </a:p>
        </p:txBody>
      </p:sp>
      <p:sp>
        <p:nvSpPr>
          <p:cNvPr id="6" name="正文级别 1…"/>
          <p:cNvSpPr txBox="1">
            <a:spLocks noGrp="1"/>
          </p:cNvSpPr>
          <p:nvPr>
            <p:ph type="body" idx="1"/>
          </p:nvPr>
        </p:nvSpPr>
        <p:spPr>
          <a:xfrm>
            <a:off x="669881" y="952508"/>
            <a:ext cx="10852239" cy="5388908"/>
          </a:xfrm>
          <a:prstGeom prst="rect">
            <a:avLst/>
          </a:prstGeom>
          <a:ln w="12700">
            <a:miter lim="400000"/>
          </a:ln>
        </p:spPr>
        <p:txBody>
          <a:bodyPr lIns="0" tIns="0" rIns="0" bIns="0">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11036946" y="6376106"/>
            <a:ext cx="273655" cy="264254"/>
          </a:xfrm>
          <a:prstGeom prst="rect">
            <a:avLst/>
          </a:prstGeom>
          <a:ln w="12700">
            <a:miter lim="400000"/>
          </a:ln>
        </p:spPr>
        <p:txBody>
          <a:bodyPr wrap="none" lIns="45718" tIns="45718" rIns="45718" bIns="45718" anchor="ctr">
            <a:normAutofit/>
          </a:bodyPr>
          <a:lstStyle>
            <a:lvl1pPr algn="r">
              <a:defRPr sz="1200">
                <a:solidFill>
                  <a:srgbClr val="262626"/>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spd="med"/>
  <p:txStyles>
    <p:titleStyle>
      <a:lvl1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1pPr>
      <a:lvl2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2pPr>
      <a:lvl3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3pPr>
      <a:lvl4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4pPr>
      <a:lvl5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5pPr>
      <a:lvl6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6pPr>
      <a:lvl7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7pPr>
      <a:lvl8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8pPr>
      <a:lvl9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9pPr>
    </p:titleStyle>
    <p:bodyStyle>
      <a:lvl1pPr marL="228600" marR="0" indent="-2286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1pPr>
      <a:lvl2pPr marL="685800" marR="0" indent="-2286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2pPr>
      <a:lvl3pPr marL="1143000" marR="0" indent="-2286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3pPr>
      <a:lvl4pPr marL="1600200" marR="0" indent="-2286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4pPr>
      <a:lvl5pPr marL="2057400" marR="0" indent="-2286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5pPr>
      <a:lvl6pPr marL="2489200" marR="0" indent="-2032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6pPr>
      <a:lvl7pPr marL="2946400" marR="0" indent="-2032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7pPr>
      <a:lvl8pPr marL="3403600" marR="0" indent="-2032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8pPr>
      <a:lvl9pPr marL="3860800" marR="0" indent="-2032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1pPr>
      <a:lvl2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2pPr>
      <a:lvl3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3pPr>
      <a:lvl4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4pPr>
      <a:lvl5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5pPr>
      <a:lvl6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6pPr>
      <a:lvl7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7pPr>
      <a:lvl8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8pPr>
      <a:lvl9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9C8D4"/>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69885"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69885"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879743"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custDataLst>
              <p:tags r:id="rId17"/>
            </p:custDataLst>
          </p:nvPr>
        </p:nvSpPr>
        <p:spPr>
          <a:xfrm>
            <a:off x="4116000" y="6349833"/>
            <a:ext cx="3960001"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solidFill>
                <a:srgbClr val="000000">
                  <a:tint val="75000"/>
                </a:srgbClr>
              </a:solidFill>
            </a:endParaRPr>
          </a:p>
        </p:txBody>
      </p:sp>
      <p:sp>
        <p:nvSpPr>
          <p:cNvPr id="6" name="灯片编号占位符 5"/>
          <p:cNvSpPr>
            <a:spLocks noGrp="1"/>
          </p:cNvSpPr>
          <p:nvPr>
            <p:ph type="sldNum" sz="quarter" idx="4"/>
            <p:custDataLst>
              <p:tags r:id="rId18"/>
            </p:custDataLst>
          </p:nvPr>
        </p:nvSpPr>
        <p:spPr>
          <a:xfrm>
            <a:off x="8610601"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090"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5995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37.xml"/><Relationship Id="rId4" Type="http://schemas.openxmlformats.org/officeDocument/2006/relationships/image" Target="../media/image26.emf"/><Relationship Id="rId3" Type="http://schemas.openxmlformats.org/officeDocument/2006/relationships/oleObject" Target="../embeddings/oleObject7.bin"/><Relationship Id="rId2" Type="http://schemas.openxmlformats.org/officeDocument/2006/relationships/image" Target="../media/image25.emf"/><Relationship Id="rId1"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12.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37.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27.emf"/><Relationship Id="rId1"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31.emf"/><Relationship Id="rId7" Type="http://schemas.openxmlformats.org/officeDocument/2006/relationships/oleObject" Target="../embeddings/oleObject12.bin"/><Relationship Id="rId6" Type="http://schemas.openxmlformats.org/officeDocument/2006/relationships/image" Target="../media/image30.emf"/><Relationship Id="rId5" Type="http://schemas.openxmlformats.org/officeDocument/2006/relationships/oleObject" Target="../embeddings/oleObject11.bin"/><Relationship Id="rId4" Type="http://schemas.openxmlformats.org/officeDocument/2006/relationships/image" Target="../media/image29.emf"/><Relationship Id="rId3" Type="http://schemas.openxmlformats.org/officeDocument/2006/relationships/oleObject" Target="../embeddings/oleObject10.bin"/><Relationship Id="rId2" Type="http://schemas.openxmlformats.org/officeDocument/2006/relationships/image" Target="../media/image28.emf"/><Relationship Id="rId14" Type="http://schemas.openxmlformats.org/officeDocument/2006/relationships/vmlDrawing" Target="../drawings/vmlDrawing5.vml"/><Relationship Id="rId13" Type="http://schemas.openxmlformats.org/officeDocument/2006/relationships/slideLayout" Target="../slideLayouts/slideLayout3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image" Target="../media/image32.emf"/><Relationship Id="rId1"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7.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37.xml"/><Relationship Id="rId2" Type="http://schemas.openxmlformats.org/officeDocument/2006/relationships/image" Target="../media/image33.emf"/><Relationship Id="rId1" Type="http://schemas.openxmlformats.org/officeDocument/2006/relationships/oleObject" Target="../embeddings/oleObject14.bin"/></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37.emf"/><Relationship Id="rId7" Type="http://schemas.openxmlformats.org/officeDocument/2006/relationships/oleObject" Target="../embeddings/oleObject18.bin"/><Relationship Id="rId6" Type="http://schemas.openxmlformats.org/officeDocument/2006/relationships/image" Target="../media/image36.emf"/><Relationship Id="rId5" Type="http://schemas.openxmlformats.org/officeDocument/2006/relationships/oleObject" Target="../embeddings/oleObject17.bin"/><Relationship Id="rId4" Type="http://schemas.openxmlformats.org/officeDocument/2006/relationships/image" Target="../media/image35.emf"/><Relationship Id="rId3" Type="http://schemas.openxmlformats.org/officeDocument/2006/relationships/oleObject" Target="../embeddings/oleObject16.bin"/><Relationship Id="rId2" Type="http://schemas.openxmlformats.org/officeDocument/2006/relationships/image" Target="../media/image34.emf"/><Relationship Id="rId12" Type="http://schemas.openxmlformats.org/officeDocument/2006/relationships/vmlDrawing" Target="../drawings/vmlDrawing7.vml"/><Relationship Id="rId11" Type="http://schemas.openxmlformats.org/officeDocument/2006/relationships/slideLayout" Target="../slideLayouts/slideLayout37.xml"/><Relationship Id="rId10" Type="http://schemas.openxmlformats.org/officeDocument/2006/relationships/image" Target="../media/image38.emf"/><Relationship Id="rId1" Type="http://schemas.openxmlformats.org/officeDocument/2006/relationships/oleObject" Target="../embeddings/oleObject15.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37.xml"/><Relationship Id="rId4" Type="http://schemas.openxmlformats.org/officeDocument/2006/relationships/image" Target="../media/image40.emf"/><Relationship Id="rId3" Type="http://schemas.openxmlformats.org/officeDocument/2006/relationships/oleObject" Target="../embeddings/oleObject21.bin"/><Relationship Id="rId2" Type="http://schemas.openxmlformats.org/officeDocument/2006/relationships/image" Target="../media/image39.emf"/><Relationship Id="rId1" Type="http://schemas.openxmlformats.org/officeDocument/2006/relationships/oleObject" Target="../embeddings/oleObject20.bin"/></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hemeOverride" Target="../theme/themeOverride2.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42.png"/><Relationship Id="rId2" Type="http://schemas.openxmlformats.org/officeDocument/2006/relationships/image" Target="../media/image13.png"/><Relationship Id="rId10" Type="http://schemas.openxmlformats.org/officeDocument/2006/relationships/notesSlide" Target="../notesSlides/notesSlide2.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37.xml"/><Relationship Id="rId3" Type="http://schemas.openxmlformats.org/officeDocument/2006/relationships/tags" Target="../tags/tag76.xml"/><Relationship Id="rId2" Type="http://schemas.openxmlformats.org/officeDocument/2006/relationships/image" Target="../media/image43.emf"/><Relationship Id="rId1" Type="http://schemas.openxmlformats.org/officeDocument/2006/relationships/oleObject" Target="../embeddings/oleObject22.bin"/></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27.bin"/><Relationship Id="rId8" Type="http://schemas.openxmlformats.org/officeDocument/2006/relationships/image" Target="../media/image47.emf"/><Relationship Id="rId7" Type="http://schemas.openxmlformats.org/officeDocument/2006/relationships/oleObject" Target="../embeddings/oleObject26.bin"/><Relationship Id="rId6" Type="http://schemas.openxmlformats.org/officeDocument/2006/relationships/image" Target="../media/image46.emf"/><Relationship Id="rId5" Type="http://schemas.openxmlformats.org/officeDocument/2006/relationships/oleObject" Target="../embeddings/oleObject25.bin"/><Relationship Id="rId4" Type="http://schemas.openxmlformats.org/officeDocument/2006/relationships/image" Target="../media/image45.emf"/><Relationship Id="rId3" Type="http://schemas.openxmlformats.org/officeDocument/2006/relationships/oleObject" Target="../embeddings/oleObject24.bin"/><Relationship Id="rId2" Type="http://schemas.openxmlformats.org/officeDocument/2006/relationships/image" Target="../media/image44.emf"/><Relationship Id="rId14" Type="http://schemas.openxmlformats.org/officeDocument/2006/relationships/vmlDrawing" Target="../drawings/vmlDrawing10.vml"/><Relationship Id="rId13" Type="http://schemas.openxmlformats.org/officeDocument/2006/relationships/slideLayout" Target="../slideLayouts/slideLayout37.xml"/><Relationship Id="rId12" Type="http://schemas.openxmlformats.org/officeDocument/2006/relationships/image" Target="../media/image49.emf"/><Relationship Id="rId11" Type="http://schemas.openxmlformats.org/officeDocument/2006/relationships/oleObject" Target="../embeddings/oleObject28.bin"/><Relationship Id="rId10" Type="http://schemas.openxmlformats.org/officeDocument/2006/relationships/image" Target="../media/image48.emf"/><Relationship Id="rId1" Type="http://schemas.openxmlformats.org/officeDocument/2006/relationships/oleObject" Target="../embeddings/oleObject23.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37.xml"/><Relationship Id="rId2" Type="http://schemas.openxmlformats.org/officeDocument/2006/relationships/image" Target="../media/image50.emf"/><Relationship Id="rId1" Type="http://schemas.openxmlformats.org/officeDocument/2006/relationships/oleObject" Target="../embeddings/oleObject29.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54.emf"/><Relationship Id="rId7" Type="http://schemas.openxmlformats.org/officeDocument/2006/relationships/oleObject" Target="../embeddings/oleObject33.bin"/><Relationship Id="rId6" Type="http://schemas.openxmlformats.org/officeDocument/2006/relationships/image" Target="../media/image53.emf"/><Relationship Id="rId5" Type="http://schemas.openxmlformats.org/officeDocument/2006/relationships/oleObject" Target="../embeddings/oleObject32.bin"/><Relationship Id="rId4" Type="http://schemas.openxmlformats.org/officeDocument/2006/relationships/image" Target="../media/image52.emf"/><Relationship Id="rId3" Type="http://schemas.openxmlformats.org/officeDocument/2006/relationships/oleObject" Target="../embeddings/oleObject31.bin"/><Relationship Id="rId2" Type="http://schemas.openxmlformats.org/officeDocument/2006/relationships/image" Target="../media/image51.emf"/><Relationship Id="rId12" Type="http://schemas.openxmlformats.org/officeDocument/2006/relationships/vmlDrawing" Target="../drawings/vmlDrawing12.vml"/><Relationship Id="rId11" Type="http://schemas.openxmlformats.org/officeDocument/2006/relationships/slideLayout" Target="../slideLayouts/slideLayout37.xml"/><Relationship Id="rId10" Type="http://schemas.openxmlformats.org/officeDocument/2006/relationships/image" Target="../media/image55.emf"/><Relationship Id="rId1" Type="http://schemas.openxmlformats.org/officeDocument/2006/relationships/oleObject" Target="../embeddings/oleObject30.bin"/></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37.xml"/><Relationship Id="rId3" Type="http://schemas.openxmlformats.org/officeDocument/2006/relationships/tags" Target="../tags/tag77.xml"/><Relationship Id="rId2" Type="http://schemas.openxmlformats.org/officeDocument/2006/relationships/image" Target="../media/image56.emf"/><Relationship Id="rId1" Type="http://schemas.openxmlformats.org/officeDocument/2006/relationships/oleObject" Target="../embeddings/oleObject35.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40.bin"/><Relationship Id="rId8" Type="http://schemas.openxmlformats.org/officeDocument/2006/relationships/image" Target="../media/image60.emf"/><Relationship Id="rId7" Type="http://schemas.openxmlformats.org/officeDocument/2006/relationships/oleObject" Target="../embeddings/oleObject39.bin"/><Relationship Id="rId6" Type="http://schemas.openxmlformats.org/officeDocument/2006/relationships/image" Target="../media/image59.emf"/><Relationship Id="rId5" Type="http://schemas.openxmlformats.org/officeDocument/2006/relationships/oleObject" Target="../embeddings/oleObject38.bin"/><Relationship Id="rId4" Type="http://schemas.openxmlformats.org/officeDocument/2006/relationships/image" Target="../media/image58.emf"/><Relationship Id="rId3" Type="http://schemas.openxmlformats.org/officeDocument/2006/relationships/oleObject" Target="../embeddings/oleObject37.bin"/><Relationship Id="rId2" Type="http://schemas.openxmlformats.org/officeDocument/2006/relationships/image" Target="../media/image57.emf"/><Relationship Id="rId14" Type="http://schemas.openxmlformats.org/officeDocument/2006/relationships/vmlDrawing" Target="../drawings/vmlDrawing14.vml"/><Relationship Id="rId13" Type="http://schemas.openxmlformats.org/officeDocument/2006/relationships/slideLayout" Target="../slideLayouts/slideLayout37.xml"/><Relationship Id="rId12" Type="http://schemas.openxmlformats.org/officeDocument/2006/relationships/image" Target="../media/image62.emf"/><Relationship Id="rId11" Type="http://schemas.openxmlformats.org/officeDocument/2006/relationships/oleObject" Target="../embeddings/oleObject41.bin"/><Relationship Id="rId10" Type="http://schemas.openxmlformats.org/officeDocument/2006/relationships/image" Target="../media/image61.emf"/><Relationship Id="rId1" Type="http://schemas.openxmlformats.org/officeDocument/2006/relationships/oleObject" Target="../embeddings/oleObject36.bin"/></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37.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image" Target="../media/image64.jpeg"/><Relationship Id="rId2" Type="http://schemas.openxmlformats.org/officeDocument/2006/relationships/tags" Target="../tags/tag78.xml"/><Relationship Id="rId1" Type="http://schemas.openxmlformats.org/officeDocument/2006/relationships/image" Target="../media/image63.jpe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themeOverride" Target="../theme/themeOverride3.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4.xml"/><Relationship Id="rId2" Type="http://schemas.openxmlformats.org/officeDocument/2006/relationships/image" Target="../media/image71.emf"/><Relationship Id="rId1" Type="http://schemas.openxmlformats.org/officeDocument/2006/relationships/oleObject" Target="../embeddings/oleObject4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vmlDrawing" Target="../drawings/vmlDrawing16.vml"/><Relationship Id="rId7" Type="http://schemas.openxmlformats.org/officeDocument/2006/relationships/slideLayout" Target="../slideLayouts/slideLayout37.xml"/><Relationship Id="rId6" Type="http://schemas.openxmlformats.org/officeDocument/2006/relationships/image" Target="../media/image74.emf"/><Relationship Id="rId5" Type="http://schemas.openxmlformats.org/officeDocument/2006/relationships/oleObject" Target="../embeddings/oleObject45.bin"/><Relationship Id="rId4" Type="http://schemas.openxmlformats.org/officeDocument/2006/relationships/image" Target="../media/image73.emf"/><Relationship Id="rId3" Type="http://schemas.openxmlformats.org/officeDocument/2006/relationships/oleObject" Target="../embeddings/oleObject44.bin"/><Relationship Id="rId2" Type="http://schemas.openxmlformats.org/officeDocument/2006/relationships/image" Target="../media/image72.emf"/><Relationship Id="rId1" Type="http://schemas.openxmlformats.org/officeDocument/2006/relationships/oleObject" Target="../embeddings/oleObject43.bin"/></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image" Target="../media/image78.emf"/><Relationship Id="rId7" Type="http://schemas.openxmlformats.org/officeDocument/2006/relationships/oleObject" Target="../embeddings/oleObject49.bin"/><Relationship Id="rId6" Type="http://schemas.openxmlformats.org/officeDocument/2006/relationships/image" Target="../media/image77.emf"/><Relationship Id="rId5" Type="http://schemas.openxmlformats.org/officeDocument/2006/relationships/oleObject" Target="../embeddings/oleObject48.bin"/><Relationship Id="rId4" Type="http://schemas.openxmlformats.org/officeDocument/2006/relationships/image" Target="../media/image76.emf"/><Relationship Id="rId3" Type="http://schemas.openxmlformats.org/officeDocument/2006/relationships/oleObject" Target="../embeddings/oleObject47.bin"/><Relationship Id="rId2" Type="http://schemas.openxmlformats.org/officeDocument/2006/relationships/image" Target="../media/image75.emf"/><Relationship Id="rId10" Type="http://schemas.openxmlformats.org/officeDocument/2006/relationships/vmlDrawing" Target="../drawings/vmlDrawing17.vml"/><Relationship Id="rId1" Type="http://schemas.openxmlformats.org/officeDocument/2006/relationships/oleObject" Target="../embeddings/oleObject46.bin"/></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themeOverride" Target="../theme/themeOverride1.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37.xml"/><Relationship Id="rId4" Type="http://schemas.openxmlformats.org/officeDocument/2006/relationships/image" Target="../media/image20.emf"/><Relationship Id="rId3" Type="http://schemas.openxmlformats.org/officeDocument/2006/relationships/oleObject" Target="../embeddings/oleObject1.bin"/><Relationship Id="rId2" Type="http://schemas.openxmlformats.org/officeDocument/2006/relationships/image" Target="NULL" TargetMode="Externa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image" Target="../media/image24.emf"/><Relationship Id="rId7" Type="http://schemas.openxmlformats.org/officeDocument/2006/relationships/oleObject" Target="../embeddings/oleObject5.bin"/><Relationship Id="rId6" Type="http://schemas.openxmlformats.org/officeDocument/2006/relationships/image" Target="../media/image23.emf"/><Relationship Id="rId5" Type="http://schemas.openxmlformats.org/officeDocument/2006/relationships/oleObject" Target="../embeddings/oleObject4.bin"/><Relationship Id="rId4" Type="http://schemas.openxmlformats.org/officeDocument/2006/relationships/image" Target="../media/image22.emf"/><Relationship Id="rId3" Type="http://schemas.openxmlformats.org/officeDocument/2006/relationships/oleObject" Target="../embeddings/oleObject3.bin"/><Relationship Id="rId2" Type="http://schemas.openxmlformats.org/officeDocument/2006/relationships/image" Target="../media/image21.emf"/><Relationship Id="rId10" Type="http://schemas.openxmlformats.org/officeDocument/2006/relationships/vmlDrawing" Target="../drawings/vmlDrawing2.vml"/><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课前答疑</a:t>
            </a:r>
            <a:endParaRPr lang="zh-CN" altLang="en-US"/>
          </a:p>
        </p:txBody>
      </p:sp>
      <p:sp>
        <p:nvSpPr>
          <p:cNvPr id="5" name="矩形 4"/>
          <p:cNvSpPr/>
          <p:nvPr/>
        </p:nvSpPr>
        <p:spPr>
          <a:xfrm>
            <a:off x="3435985" y="4614228"/>
            <a:ext cx="5679440" cy="520700"/>
          </a:xfrm>
          <a:prstGeom prst="rect">
            <a:avLst/>
          </a:prstGeom>
          <a:solidFill>
            <a:srgbClr val="FFFFFF"/>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00000"/>
                </a:solidFill>
                <a:effectLst/>
                <a:uFillTx/>
                <a:latin typeface="+mj-lt"/>
                <a:ea typeface="宋体" panose="02010600030101010101" pitchFamily="2" charset="-122"/>
                <a:cs typeface="+mj-cs"/>
                <a:sym typeface="Calibri" panose="020F0502020204030204"/>
              </a:rPr>
              <a:t>请准备好英语作业、课本和笔记本</a:t>
            </a:r>
            <a:endParaRPr kumimoji="0" lang="zh-CN" altLang="en-US" sz="2800" b="1" i="0" u="none" strike="noStrike" cap="none" spc="0" normalizeH="0" baseline="0">
              <a:ln>
                <a:noFill/>
              </a:ln>
              <a:solidFill>
                <a:srgbClr val="000000"/>
              </a:solidFill>
              <a:effectLst/>
              <a:uFillTx/>
              <a:latin typeface="+mj-lt"/>
              <a:ea typeface="宋体" panose="02010600030101010101" pitchFamily="2" charset="-122"/>
              <a:cs typeface="+mj-cs"/>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910988" y="1154705"/>
          <a:ext cx="10368438" cy="4547003"/>
        </p:xfrm>
        <a:graphic>
          <a:graphicData uri="http://schemas.openxmlformats.org/presentationml/2006/ole">
            <mc:AlternateContent xmlns:mc="http://schemas.openxmlformats.org/markup-compatibility/2006">
              <mc:Choice xmlns:v="urn:schemas-microsoft-com:vml" Requires="v">
                <p:oleObj spid="_x0000_s26648" name="文档" r:id="rId1" imgW="10363200" imgH="4555490" progId="Word.Document.8">
                  <p:embed/>
                </p:oleObj>
              </mc:Choice>
              <mc:Fallback>
                <p:oleObj name="文档" r:id="rId1" imgW="10363200" imgH="4555490" progId="Word.Document.8">
                  <p:embed/>
                  <p:pic>
                    <p:nvPicPr>
                      <p:cNvPr id="0" name="图片 26647"/>
                      <p:cNvPicPr/>
                      <p:nvPr/>
                    </p:nvPicPr>
                    <p:blipFill>
                      <a:blip r:embed="rId2"/>
                      <a:stretch>
                        <a:fillRect/>
                      </a:stretch>
                    </p:blipFill>
                    <p:spPr>
                      <a:xfrm>
                        <a:off x="910988" y="1154705"/>
                        <a:ext cx="10368438" cy="4547003"/>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4055452" y="1629269"/>
          <a:ext cx="6503881" cy="793543"/>
        </p:xfrm>
        <a:graphic>
          <a:graphicData uri="http://schemas.openxmlformats.org/presentationml/2006/ole">
            <mc:AlternateContent xmlns:mc="http://schemas.openxmlformats.org/markup-compatibility/2006">
              <mc:Choice xmlns:v="urn:schemas-microsoft-com:vml" Requires="v">
                <p:oleObj spid="_x0000_s26649" name="文档" r:id="rId3" imgW="6572885" imgH="798830" progId="Word.Document.8">
                  <p:embed/>
                </p:oleObj>
              </mc:Choice>
              <mc:Fallback>
                <p:oleObj name="文档" r:id="rId3" imgW="6572885" imgH="798830" progId="Word.Document.8">
                  <p:embed/>
                  <p:pic>
                    <p:nvPicPr>
                      <p:cNvPr id="0" name="对象 1"/>
                      <p:cNvPicPr>
                        <a:picLocks noChangeAspect="1" noChangeArrowheads="1"/>
                      </p:cNvPicPr>
                      <p:nvPr/>
                    </p:nvPicPr>
                    <p:blipFill>
                      <a:blip r:embed="rId4"/>
                      <a:srcRect/>
                      <a:stretch>
                        <a:fillRect/>
                      </a:stretch>
                    </p:blipFill>
                    <p:spPr bwMode="auto">
                      <a:xfrm>
                        <a:off x="4055452" y="1629269"/>
                        <a:ext cx="6503881" cy="79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393700" y="415290"/>
            <a:ext cx="11321415" cy="5692775"/>
          </a:xfrm>
          <a:prstGeom prst="rect">
            <a:avLst/>
          </a:prstGeom>
        </p:spPr>
        <p:txBody>
          <a:bodyPr wrap="square">
            <a:spAutoFit/>
          </a:bodyPr>
          <a:p>
            <a:pPr indent="0" fontAlgn="auto" latinLnBrk="1">
              <a:lnSpc>
                <a:spcPct val="100000"/>
              </a:lnSpc>
            </a:pP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indent="0" fontAlgn="auto" latinLnBrk="1">
              <a:lnSpc>
                <a:spcPct val="100000"/>
              </a:lnSpc>
            </a:pP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indent="0" fontAlgn="auto" latinLnBrk="1">
              <a:lnSpc>
                <a:spcPct val="100000"/>
              </a:lnSpc>
            </a:pP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indent="0" fontAlgn="auto" latinLnBrk="1">
              <a:lnSpc>
                <a:spcPct val="100000"/>
              </a:lnSpc>
            </a:pPr>
            <a:r>
              <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 It </a:t>
            </a:r>
            <a:r>
              <a:rPr lang="en-US" sz="2800"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is the second time</a:t>
            </a:r>
            <a:r>
              <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 this year that our school Wushu team</a:t>
            </a: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indent="0" fontAlgn="auto" latinLnBrk="1">
              <a:lnSpc>
                <a:spcPct val="100000"/>
              </a:lnSpc>
            </a:pPr>
            <a:r>
              <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_____________________________________________________!</a:t>
            </a: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indent="0" algn="l" fontAlgn="auto" latinLnBrk="1">
              <a:lnSpc>
                <a:spcPct val="100000"/>
              </a:lnSpc>
            </a:pPr>
            <a:r>
              <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这是我们学校武术队今年第二次与外国朋友交流经验！</a:t>
            </a: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indent="0" algn="l" fontAlgn="auto" latinLnBrk="1">
              <a:lnSpc>
                <a:spcPct val="100000"/>
              </a:lnSpc>
            </a:pPr>
            <a:r>
              <a:rPr lang="en-US" altLang="zh-CN" sz="2800" dirty="0">
                <a:latin typeface="Times New Roman" panose="02020603050405020304" pitchFamily="18" charset="0"/>
                <a:cs typeface="Times New Roman" panose="02020603050405020304" pitchFamily="18" charset="0"/>
                <a:sym typeface="+mn-ea"/>
              </a:rPr>
              <a:t>It is/was+the+</a:t>
            </a:r>
            <a:r>
              <a:rPr lang="zh-CN" altLang="en-US" sz="2800" dirty="0">
                <a:latin typeface="Times New Roman" panose="02020603050405020304" pitchFamily="18" charset="0"/>
                <a:cs typeface="Times New Roman" panose="02020603050405020304" pitchFamily="18" charset="0"/>
                <a:sym typeface="+mn-ea"/>
              </a:rPr>
              <a:t>序数词</a:t>
            </a:r>
            <a:r>
              <a:rPr lang="en-US" altLang="zh-CN" sz="2800" dirty="0">
                <a:latin typeface="Times New Roman" panose="02020603050405020304" pitchFamily="18" charset="0"/>
                <a:cs typeface="Times New Roman" panose="02020603050405020304" pitchFamily="18" charset="0"/>
                <a:sym typeface="+mn-ea"/>
              </a:rPr>
              <a:t>+time that sb. has/had done sth. </a:t>
            </a:r>
            <a:r>
              <a:rPr lang="zh-CN" altLang="en-US" sz="2800" dirty="0">
                <a:latin typeface="Times New Roman" panose="02020603050405020304" pitchFamily="18" charset="0"/>
                <a:cs typeface="Times New Roman" panose="02020603050405020304" pitchFamily="18" charset="0"/>
                <a:sym typeface="+mn-ea"/>
              </a:rPr>
              <a:t>某人第几次做某事</a:t>
            </a:r>
            <a:endParaRPr lang="zh-CN" altLang="en-US" sz="2800" dirty="0">
              <a:latin typeface="Times New Roman" panose="02020603050405020304" pitchFamily="18" charset="0"/>
              <a:cs typeface="Times New Roman" panose="02020603050405020304" pitchFamily="18" charset="0"/>
              <a:sym typeface="+mn-ea"/>
            </a:endParaRPr>
          </a:p>
          <a:p>
            <a:pPr indent="0" algn="l" fontAlgn="auto" latinLnBrk="1">
              <a:lnSpc>
                <a:spcPct val="100000"/>
              </a:lnSpc>
            </a:pPr>
            <a:r>
              <a:rPr lang="zh-CN" altLang="en-US" sz="2800" dirty="0">
                <a:solidFill>
                  <a:srgbClr val="FF0000"/>
                </a:solidFill>
                <a:highlight>
                  <a:srgbClr val="FFFF00"/>
                </a:highlight>
                <a:latin typeface="Times New Roman" panose="02020603050405020304" pitchFamily="18" charset="0"/>
                <a:cs typeface="Times New Roman" panose="02020603050405020304" pitchFamily="18" charset="0"/>
                <a:sym typeface="+mn-ea"/>
              </a:rPr>
              <a:t>续写表达</a:t>
            </a:r>
            <a:r>
              <a:rPr lang="en-US" altLang="zh-CN" sz="2800" dirty="0">
                <a:solidFill>
                  <a:srgbClr val="FF0000"/>
                </a:solidFill>
                <a:highlight>
                  <a:srgbClr val="FFFF00"/>
                </a:highlight>
                <a:latin typeface="Times New Roman" panose="02020603050405020304" pitchFamily="18" charset="0"/>
                <a:cs typeface="Times New Roman" panose="02020603050405020304" pitchFamily="18" charset="0"/>
                <a:sym typeface="+mn-ea"/>
              </a:rPr>
              <a:t>:</a:t>
            </a:r>
            <a:endParaRPr lang="en-US" sz="2800" dirty="0">
              <a:solidFill>
                <a:srgbClr val="FF0000"/>
              </a:solidFill>
              <a:highlight>
                <a:srgbClr val="FFFF00"/>
              </a:highlight>
              <a:latin typeface="Times New Roman" panose="02020603050405020304" pitchFamily="18" charset="0"/>
              <a:ea typeface="微软雅黑" panose="020B0503020204020204" charset="-122"/>
              <a:cs typeface="Times New Roman" panose="02020603050405020304" pitchFamily="18" charset="0"/>
              <a:sym typeface="+mn-ea"/>
            </a:endParaRPr>
          </a:p>
          <a:p>
            <a:pPr indent="0" algn="l" fontAlgn="auto" latinLnBrk="1">
              <a:lnSpc>
                <a:spcPct val="100000"/>
              </a:lnSpc>
            </a:pPr>
            <a:r>
              <a:rPr lang="zh-CN" sz="2800" dirty="0">
                <a:latin typeface="Times New Roman" panose="02020603050405020304" pitchFamily="18" charset="0"/>
                <a:cs typeface="Times New Roman" panose="02020603050405020304" pitchFamily="18" charset="0"/>
              </a:rPr>
              <a:t>④</a:t>
            </a:r>
            <a:r>
              <a:rPr lang="en-US" altLang="zh-CN" sz="2800" dirty="0">
                <a:latin typeface="Times New Roman" panose="02020603050405020304" pitchFamily="18" charset="0"/>
                <a:cs typeface="Times New Roman" panose="02020603050405020304" pitchFamily="18" charset="0"/>
              </a:rPr>
              <a:t> Juliet and David ___________________(</a:t>
            </a:r>
            <a:r>
              <a:rPr lang="zh-CN" altLang="en-US" sz="2800" dirty="0">
                <a:latin typeface="Times New Roman" panose="02020603050405020304" pitchFamily="18" charset="0"/>
                <a:cs typeface="Times New Roman" panose="02020603050405020304" pitchFamily="18" charset="0"/>
              </a:rPr>
              <a:t>相互看了看对方</a:t>
            </a:r>
            <a:r>
              <a:rPr lang="en-US"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indent="0" algn="l" fontAlgn="auto" latinLnBrk="1">
              <a:lnSpc>
                <a:spcPct val="100000"/>
              </a:lnSpc>
            </a:pPr>
            <a:r>
              <a:rPr lang="zh-CN" altLang="zh-CN" sz="2800" dirty="0">
                <a:latin typeface="Times New Roman" panose="02020603050405020304" pitchFamily="18" charset="0"/>
                <a:cs typeface="Times New Roman" panose="02020603050405020304" pitchFamily="18" charset="0"/>
              </a:rPr>
              <a:t>⑤</a:t>
            </a:r>
            <a:r>
              <a:rPr lang="en-US" altLang="zh-CN" sz="2800" dirty="0">
                <a:latin typeface="Times New Roman" panose="02020603050405020304" pitchFamily="18" charset="0"/>
                <a:cs typeface="Times New Roman" panose="02020603050405020304" pitchFamily="18" charset="0"/>
              </a:rPr>
              <a:t>I shook hands and _______________________ </a:t>
            </a:r>
            <a:r>
              <a:rPr lang="en-US" altLang="zh-CN" sz="2800" dirty="0">
                <a:solidFill>
                  <a:srgbClr val="FF0000"/>
                </a:solidFill>
                <a:latin typeface="Times New Roman" panose="02020603050405020304" pitchFamily="18" charset="0"/>
                <a:cs typeface="Times New Roman" panose="02020603050405020304" pitchFamily="18" charset="0"/>
              </a:rPr>
              <a:t>with</a:t>
            </a:r>
            <a:r>
              <a:rPr lang="en-US" altLang="zh-CN" sz="2800" dirty="0">
                <a:latin typeface="Times New Roman" panose="02020603050405020304" pitchFamily="18" charset="0"/>
                <a:cs typeface="Times New Roman" panose="02020603050405020304" pitchFamily="18" charset="0"/>
              </a:rPr>
              <a:t> the manager</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和经理相互交谈了几句）</a:t>
            </a:r>
            <a:r>
              <a:rPr lang="en-US" altLang="zh-CN"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indent="0" algn="l" fontAlgn="auto" latinLnBrk="1">
              <a:lnSpc>
                <a:spcPct val="100000"/>
              </a:lnSpc>
            </a:pPr>
            <a:endParaRPr lang="en-US" sz="2800" dirty="0">
              <a:latin typeface="Times New Roman" panose="02020603050405020304" pitchFamily="18" charset="0"/>
              <a:cs typeface="Times New Roman" panose="02020603050405020304" pitchFamily="18" charset="0"/>
            </a:endParaRPr>
          </a:p>
          <a:p>
            <a:pPr indent="0" algn="l" fontAlgn="auto">
              <a:lnSpc>
                <a:spcPct val="100000"/>
              </a:lnSpc>
            </a:pPr>
            <a:endParaRPr lang="zh-CN" altLang="zh-CN" sz="2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QB_7_AN.1_1#960e4eaeb.blank?parentnodeid=18b379ab6&amp;vbahtmlprocessed=1&amp;hasmatchpositionanswer=1"/>
          <p:cNvSpPr/>
          <p:nvPr>
            <p:custDataLst>
              <p:tags r:id="rId2"/>
            </p:custDataLst>
          </p:nvPr>
        </p:nvSpPr>
        <p:spPr>
          <a:xfrm>
            <a:off x="20930363" y="3306365"/>
            <a:ext cx="1211263" cy="1225614"/>
          </a:xfrm>
          <a:prstGeom prst="rect">
            <a:avLst/>
          </a:prstGeom>
          <a:noFill/>
        </p:spPr>
        <p:txBody>
          <a:bodyPr wrap="none" lIns="0" tIns="0" rIns="0" bIns="0" rtlCol="0" anchor="t"/>
          <a:p>
            <a:pPr marL="0" algn="ctr">
              <a:lnSpc>
                <a:spcPct val="150000"/>
              </a:lnSpc>
            </a:pPr>
            <a:r>
              <a:rPr lang="en-US" sz="6000" dirty="0">
                <a:solidFill>
                  <a:srgbClr val="CC0000"/>
                </a:solidFill>
                <a:latin typeface="微软雅黑" panose="020B0503020204020204" charset="-122"/>
                <a:ea typeface="微软雅黑" panose="020B0503020204020204" charset="-122"/>
                <a:cs typeface="微软雅黑" panose="020B0503020204020204" pitchFamily="34" charset="-120"/>
              </a:rPr>
              <a:t>for</a:t>
            </a:r>
            <a:endParaRPr lang="en-US" sz="100" dirty="0"/>
          </a:p>
        </p:txBody>
      </p:sp>
      <p:sp>
        <p:nvSpPr>
          <p:cNvPr id="6" name="QB_7_AN.1_1#960e4eaeb.blank?parentnodeid=18b379ab6&amp;vbahtmlprocessed=1&amp;hasmatchpositionanswer=1"/>
          <p:cNvSpPr/>
          <p:nvPr>
            <p:custDataLst>
              <p:tags r:id="rId3"/>
            </p:custDataLst>
          </p:nvPr>
        </p:nvSpPr>
        <p:spPr>
          <a:xfrm>
            <a:off x="21057363" y="3433365"/>
            <a:ext cx="1211263" cy="1225614"/>
          </a:xfrm>
          <a:prstGeom prst="rect">
            <a:avLst/>
          </a:prstGeom>
          <a:noFill/>
        </p:spPr>
        <p:txBody>
          <a:bodyPr wrap="none" lIns="0" tIns="0" rIns="0" bIns="0" rtlCol="0" anchor="t"/>
          <a:lstStyle/>
          <a:p>
            <a:pPr marL="0" algn="ctr">
              <a:lnSpc>
                <a:spcPct val="150000"/>
              </a:lnSpc>
            </a:pPr>
            <a:r>
              <a:rPr lang="en-US" sz="6000" dirty="0">
                <a:solidFill>
                  <a:srgbClr val="CC0000"/>
                </a:solidFill>
                <a:latin typeface="微软雅黑" panose="020B0503020204020204" charset="-122"/>
                <a:ea typeface="微软雅黑" panose="020B0503020204020204" charset="-122"/>
                <a:cs typeface="微软雅黑" panose="020B0503020204020204" pitchFamily="34" charset="-120"/>
              </a:rPr>
              <a:t>for</a:t>
            </a:r>
            <a:endParaRPr lang="en-US" sz="100" dirty="0"/>
          </a:p>
        </p:txBody>
      </p:sp>
      <p:sp>
        <p:nvSpPr>
          <p:cNvPr id="10" name="文本框 9"/>
          <p:cNvSpPr txBox="1"/>
          <p:nvPr>
            <p:custDataLst>
              <p:tags r:id="rId4"/>
            </p:custDataLst>
          </p:nvPr>
        </p:nvSpPr>
        <p:spPr>
          <a:xfrm>
            <a:off x="567690" y="2037080"/>
            <a:ext cx="7845425" cy="983615"/>
          </a:xfrm>
          <a:prstGeom prst="rect">
            <a:avLst/>
          </a:prstGeom>
          <a:noFill/>
        </p:spPr>
        <p:txBody>
          <a:bodyPr wrap="square" rtlCol="0">
            <a:spAutoFit/>
          </a:bodyPr>
          <a:p>
            <a:r>
              <a:rPr lang="en-US" altLang="zh-CN" sz="2900">
                <a:solidFill>
                  <a:srgbClr val="C00000"/>
                </a:solidFill>
                <a:latin typeface="Times New Roman" panose="02020603050405020304" pitchFamily="18" charset="0"/>
                <a:cs typeface="Times New Roman" panose="02020603050405020304" pitchFamily="18" charset="0"/>
              </a:rPr>
              <a:t>has </a:t>
            </a:r>
            <a:r>
              <a:rPr lang="en-US" altLang="zh-CN" sz="2900">
                <a:solidFill>
                  <a:srgbClr val="FF0000"/>
                </a:solidFill>
                <a:latin typeface="Times New Roman" panose="02020603050405020304" pitchFamily="18" charset="0"/>
                <a:cs typeface="Times New Roman" panose="02020603050405020304" pitchFamily="18" charset="0"/>
              </a:rPr>
              <a:t>exchanged </a:t>
            </a:r>
            <a:r>
              <a:rPr lang="en-US" sz="2900" dirty="0">
                <a:solidFill>
                  <a:srgbClr val="CC0000"/>
                </a:solidFill>
                <a:latin typeface="Times New Roman" panose="02020603050405020304" pitchFamily="18" charset="0"/>
                <a:ea typeface="微软雅黑" panose="020B0503020204020204" charset="-122"/>
                <a:cs typeface="Times New Roman" panose="02020603050405020304" pitchFamily="18" charset="0"/>
                <a:sym typeface="+mn-ea"/>
              </a:rPr>
              <a:t>experience</a:t>
            </a:r>
            <a:r>
              <a:rPr lang="en-US" sz="29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900" dirty="0">
                <a:solidFill>
                  <a:srgbClr val="CC0000"/>
                </a:solidFill>
                <a:latin typeface="Times New Roman" panose="02020603050405020304" pitchFamily="18" charset="0"/>
                <a:ea typeface="微软雅黑" panose="020B0503020204020204" charset="-122"/>
                <a:cs typeface="Times New Roman" panose="02020603050405020304" pitchFamily="18" charset="0"/>
                <a:sym typeface="+mn-ea"/>
              </a:rPr>
              <a:t>with</a:t>
            </a:r>
            <a:r>
              <a:rPr lang="en-US" sz="29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900" dirty="0">
                <a:solidFill>
                  <a:srgbClr val="CC0000"/>
                </a:solidFill>
                <a:latin typeface="Times New Roman" panose="02020603050405020304" pitchFamily="18" charset="0"/>
                <a:ea typeface="微软雅黑" panose="020B0503020204020204" charset="-122"/>
                <a:cs typeface="Times New Roman" panose="02020603050405020304" pitchFamily="18" charset="0"/>
                <a:sym typeface="+mn-ea"/>
              </a:rPr>
              <a:t>the</a:t>
            </a:r>
            <a:r>
              <a:rPr lang="en-US" sz="29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900" dirty="0">
                <a:solidFill>
                  <a:srgbClr val="CC0000"/>
                </a:solidFill>
                <a:latin typeface="Times New Roman" panose="02020603050405020304" pitchFamily="18" charset="0"/>
                <a:ea typeface="微软雅黑" panose="020B0503020204020204" charset="-122"/>
                <a:cs typeface="Times New Roman" panose="02020603050405020304" pitchFamily="18" charset="0"/>
                <a:sym typeface="+mn-ea"/>
              </a:rPr>
              <a:t>foreign</a:t>
            </a:r>
            <a:r>
              <a:rPr lang="en-US" sz="29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900" dirty="0">
                <a:solidFill>
                  <a:srgbClr val="CC0000"/>
                </a:solidFill>
                <a:latin typeface="Times New Roman" panose="02020603050405020304" pitchFamily="18" charset="0"/>
                <a:ea typeface="微软雅黑" panose="020B0503020204020204" charset="-122"/>
                <a:cs typeface="Times New Roman" panose="02020603050405020304" pitchFamily="18" charset="0"/>
                <a:sym typeface="+mn-ea"/>
              </a:rPr>
              <a:t>friends</a:t>
            </a:r>
            <a:endParaRPr lang="en-US" sz="2900" dirty="0">
              <a:latin typeface="Times New Roman" panose="02020603050405020304" pitchFamily="18" charset="0"/>
              <a:cs typeface="Times New Roman" panose="02020603050405020304" pitchFamily="18" charset="0"/>
            </a:endParaRPr>
          </a:p>
          <a:p>
            <a:r>
              <a:rPr lang="en-US" altLang="zh-CN" sz="2900">
                <a:solidFill>
                  <a:srgbClr val="FF0000"/>
                </a:solidFill>
                <a:latin typeface="Times New Roman" panose="02020603050405020304" pitchFamily="18" charset="0"/>
                <a:cs typeface="Times New Roman" panose="02020603050405020304" pitchFamily="18" charset="0"/>
              </a:rPr>
              <a:t> </a:t>
            </a:r>
            <a:endParaRPr lang="en-US" altLang="zh-CN" sz="2900">
              <a:solidFill>
                <a:srgbClr val="FF0000"/>
              </a:solidFill>
              <a:latin typeface="Times New Roman" panose="02020603050405020304" pitchFamily="18" charset="0"/>
              <a:cs typeface="Times New Roman" panose="02020603050405020304" pitchFamily="18" charset="0"/>
            </a:endParaRPr>
          </a:p>
        </p:txBody>
      </p:sp>
      <p:sp>
        <p:nvSpPr>
          <p:cNvPr id="11" name="文本框 10"/>
          <p:cNvSpPr txBox="1"/>
          <p:nvPr>
            <p:custDataLst>
              <p:tags r:id="rId5"/>
            </p:custDataLst>
          </p:nvPr>
        </p:nvSpPr>
        <p:spPr>
          <a:xfrm>
            <a:off x="3739515" y="3777615"/>
            <a:ext cx="3480435" cy="537210"/>
          </a:xfrm>
          <a:prstGeom prst="rect">
            <a:avLst/>
          </a:prstGeom>
          <a:noFill/>
        </p:spPr>
        <p:txBody>
          <a:bodyPr wrap="square" rtlCol="0">
            <a:spAutoFit/>
          </a:bodyPr>
          <a:p>
            <a:r>
              <a:rPr lang="en-US" altLang="zh-CN" sz="2900">
                <a:solidFill>
                  <a:srgbClr val="FF0000"/>
                </a:solidFill>
                <a:latin typeface="Times New Roman" panose="02020603050405020304" pitchFamily="18" charset="0"/>
                <a:cs typeface="Times New Roman" panose="02020603050405020304" pitchFamily="18" charset="0"/>
              </a:rPr>
              <a:t>exchanged glances</a:t>
            </a:r>
            <a:endParaRPr lang="en-US" altLang="zh-CN" sz="2900">
              <a:solidFill>
                <a:srgbClr val="FF0000"/>
              </a:solidFill>
              <a:latin typeface="Times New Roman" panose="02020603050405020304" pitchFamily="18" charset="0"/>
              <a:cs typeface="Times New Roman" panose="02020603050405020304" pitchFamily="18" charset="0"/>
            </a:endParaRPr>
          </a:p>
        </p:txBody>
      </p:sp>
      <p:sp>
        <p:nvSpPr>
          <p:cNvPr id="12" name="文本框 11"/>
          <p:cNvSpPr txBox="1"/>
          <p:nvPr>
            <p:custDataLst>
              <p:tags r:id="rId6"/>
            </p:custDataLst>
          </p:nvPr>
        </p:nvSpPr>
        <p:spPr>
          <a:xfrm>
            <a:off x="3660775" y="4314825"/>
            <a:ext cx="4311650" cy="537210"/>
          </a:xfrm>
          <a:prstGeom prst="rect">
            <a:avLst/>
          </a:prstGeom>
          <a:noFill/>
        </p:spPr>
        <p:txBody>
          <a:bodyPr wrap="square" rtlCol="0">
            <a:spAutoFit/>
          </a:bodyPr>
          <a:p>
            <a:r>
              <a:rPr lang="en-US" altLang="zh-CN" sz="2900">
                <a:solidFill>
                  <a:srgbClr val="FF0000"/>
                </a:solidFill>
                <a:latin typeface="Times New Roman" panose="02020603050405020304" pitchFamily="18" charset="0"/>
                <a:cs typeface="Times New Roman" panose="02020603050405020304" pitchFamily="18" charset="0"/>
              </a:rPr>
              <a:t>exchanged a few words</a:t>
            </a:r>
            <a:endParaRPr lang="en-US" altLang="zh-CN" sz="29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build="p"/>
      <p:bldP spid="6" grpId="0" autoUpdateAnimBg="0" build="p"/>
      <p:bldP spid="10" grpId="0"/>
      <p:bldP spid="10" grpId="1"/>
      <p:bldP spid="11" grpId="0"/>
      <p:bldP spid="11" grpId="1"/>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98291" y="617401"/>
          <a:ext cx="10393831" cy="5907137"/>
        </p:xfrm>
        <a:graphic>
          <a:graphicData uri="http://schemas.openxmlformats.org/presentationml/2006/ole">
            <mc:AlternateContent xmlns:mc="http://schemas.openxmlformats.org/markup-compatibility/2006">
              <mc:Choice xmlns:v="urn:schemas-microsoft-com:vml" Requires="v">
                <p:oleObj spid="_x0000_s28684" name="文档" r:id="rId1" imgW="10401300" imgH="5935980" progId="Word.Document.8">
                  <p:embed/>
                </p:oleObj>
              </mc:Choice>
              <mc:Fallback>
                <p:oleObj name="文档" r:id="rId1" imgW="10401300" imgH="5935980" progId="Word.Document.8">
                  <p:embed/>
                  <p:pic>
                    <p:nvPicPr>
                      <p:cNvPr id="0" name="图片 28683"/>
                      <p:cNvPicPr/>
                      <p:nvPr/>
                    </p:nvPicPr>
                    <p:blipFill>
                      <a:blip r:embed="rId2"/>
                      <a:stretch>
                        <a:fillRect/>
                      </a:stretch>
                    </p:blipFill>
                    <p:spPr>
                      <a:xfrm>
                        <a:off x="898291" y="617401"/>
                        <a:ext cx="10393831" cy="5907137"/>
                      </a:xfrm>
                      <a:prstGeom prst="rect">
                        <a:avLst/>
                      </a:prstGeom>
                    </p:spPr>
                  </p:pic>
                </p:oleObj>
              </mc:Fallback>
            </mc:AlternateContent>
          </a:graphicData>
        </a:graphic>
      </p:graphicFrame>
      <p:sp>
        <p:nvSpPr>
          <p:cNvPr id="5" name="文本框 4"/>
          <p:cNvSpPr txBox="1"/>
          <p:nvPr>
            <p:custDataLst>
              <p:tags r:id="rId3"/>
            </p:custDataLst>
          </p:nvPr>
        </p:nvSpPr>
        <p:spPr>
          <a:xfrm>
            <a:off x="1725930" y="1809665"/>
            <a:ext cx="4064000" cy="521970"/>
          </a:xfrm>
          <a:prstGeom prst="rect">
            <a:avLst/>
          </a:prstGeom>
          <a:solidFill>
            <a:schemeClr val="bg1"/>
          </a:solidFill>
        </p:spPr>
        <p:txBody>
          <a:bodyPr>
            <a:spAutoFit/>
            <a:extLst>
              <a:ext uri="{4A0BC546-FE56-4ADE-93B0-CB8AF2F6F144}">
                <wpsdc:textFrameExt xmlns:wpsdc="http://www.wps.cn/officeDocument/2022/drawingmlCustomData" type="text"/>
              </a:ext>
            </a:extLst>
          </a:bodyPr>
          <a:p>
            <a:pPr algn="l"/>
            <a:r>
              <a:rPr lang="en-US" altLang="zh-CN" sz="2800">
                <a:latin typeface="Arial" panose="020B0604020202020204" pitchFamily="34" charset="0"/>
                <a:ea typeface="微软雅黑" panose="020B0503020204020204" charset="-122"/>
              </a:rPr>
              <a:t>deliver/give a lecture</a:t>
            </a:r>
            <a:endParaRPr lang="en-US" altLang="zh-CN" sz="2800">
              <a:latin typeface="Arial" panose="020B0604020202020204" pitchFamily="34" charset="0"/>
              <a:ea typeface="微软雅黑" panose="020B0503020204020204" charset="-122"/>
            </a:endParaRPr>
          </a:p>
        </p:txBody>
      </p:sp>
      <p:sp>
        <p:nvSpPr>
          <p:cNvPr id="6" name="文本框 5"/>
          <p:cNvSpPr txBox="1"/>
          <p:nvPr>
            <p:custDataLst>
              <p:tags r:id="rId4"/>
            </p:custDataLst>
          </p:nvPr>
        </p:nvSpPr>
        <p:spPr>
          <a:xfrm>
            <a:off x="775970" y="2331720"/>
            <a:ext cx="1242060" cy="521970"/>
          </a:xfrm>
          <a:prstGeom prst="rect">
            <a:avLst/>
          </a:prstGeom>
          <a:solidFill>
            <a:schemeClr val="bg1"/>
          </a:solidFill>
        </p:spPr>
        <p:txBody>
          <a:bodyPr wrap="square">
            <a:spAutoFit/>
            <a:extLst>
              <a:ext uri="{4A0BC546-FE56-4ADE-93B0-CB8AF2F6F144}">
                <wpsdc:textFrameExt xmlns:wpsdc="http://www.wps.cn/officeDocument/2022/drawingmlCustomData" type="text"/>
              </a:ext>
            </a:extLst>
          </a:bodyPr>
          <a:p>
            <a:pPr algn="l"/>
            <a:r>
              <a:rPr lang="en-US" altLang="zh-CN" sz="2800">
                <a:latin typeface="Arial" panose="020B0604020202020204" pitchFamily="34" charset="0"/>
                <a:ea typeface="微软雅黑" panose="020B0503020204020204" charset="-122"/>
              </a:rPr>
              <a:t>attend</a:t>
            </a:r>
            <a:endParaRPr lang="en-US" altLang="zh-CN" sz="2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p:cNvGraphicFramePr>
            <a:graphicFrameLocks noChangeAspect="1"/>
          </p:cNvGraphicFramePr>
          <p:nvPr/>
        </p:nvGraphicFramePr>
        <p:xfrm>
          <a:off x="1128741" y="1413301"/>
          <a:ext cx="10368438" cy="4154993"/>
        </p:xfrm>
        <a:graphic>
          <a:graphicData uri="http://schemas.openxmlformats.org/presentationml/2006/ole">
            <mc:AlternateContent xmlns:mc="http://schemas.openxmlformats.org/markup-compatibility/2006">
              <mc:Choice xmlns:v="urn:schemas-microsoft-com:vml" Requires="v">
                <p:oleObj spid="_x0000_s27718" name="文档" r:id="rId1" imgW="10344785" imgH="4174490" progId="Word.Document.8">
                  <p:embed/>
                </p:oleObj>
              </mc:Choice>
              <mc:Fallback>
                <p:oleObj name="文档" r:id="rId1" imgW="10344785" imgH="4174490" progId="Word.Document.8">
                  <p:embed/>
                  <p:pic>
                    <p:nvPicPr>
                      <p:cNvPr id="0" name="对象 5"/>
                      <p:cNvPicPr>
                        <a:picLocks noChangeAspect="1" noChangeArrowheads="1"/>
                      </p:cNvPicPr>
                      <p:nvPr/>
                    </p:nvPicPr>
                    <p:blipFill>
                      <a:blip r:embed="rId2"/>
                      <a:srcRect/>
                      <a:stretch>
                        <a:fillRect/>
                      </a:stretch>
                    </p:blipFill>
                    <p:spPr bwMode="auto">
                      <a:xfrm>
                        <a:off x="1128741" y="1413301"/>
                        <a:ext cx="10368438" cy="415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9983419" y="1953977"/>
          <a:ext cx="5272302" cy="395184"/>
        </p:xfrm>
        <a:graphic>
          <a:graphicData uri="http://schemas.openxmlformats.org/presentationml/2006/ole">
            <mc:AlternateContent xmlns:mc="http://schemas.openxmlformats.org/markup-compatibility/2006">
              <mc:Choice xmlns:v="urn:schemas-microsoft-com:vml" Requires="v">
                <p:oleObj spid="_x0000_s27719" name="文档" r:id="rId3" imgW="5276215" imgH="397510" progId="Word.Document.8">
                  <p:embed/>
                </p:oleObj>
              </mc:Choice>
              <mc:Fallback>
                <p:oleObj name="文档" r:id="rId3" imgW="5276215" imgH="397510" progId="Word.Document.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419" y="1953977"/>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9983419" y="2493140"/>
          <a:ext cx="5272302" cy="395184"/>
        </p:xfrm>
        <a:graphic>
          <a:graphicData uri="http://schemas.openxmlformats.org/presentationml/2006/ole">
            <mc:AlternateContent xmlns:mc="http://schemas.openxmlformats.org/markup-compatibility/2006">
              <mc:Choice xmlns:v="urn:schemas-microsoft-com:vml" Requires="v">
                <p:oleObj spid="_x0000_s27720" name="文档" r:id="rId5" imgW="5276215" imgH="397510" progId="Word.Document.8">
                  <p:embed/>
                </p:oleObj>
              </mc:Choice>
              <mc:Fallback>
                <p:oleObj name="文档" r:id="rId5" imgW="5276215" imgH="397510" progId="Word.Document.8">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3419" y="2493140"/>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9983419" y="3141043"/>
          <a:ext cx="5272302" cy="395184"/>
        </p:xfrm>
        <a:graphic>
          <a:graphicData uri="http://schemas.openxmlformats.org/presentationml/2006/ole">
            <mc:AlternateContent xmlns:mc="http://schemas.openxmlformats.org/markup-compatibility/2006">
              <mc:Choice xmlns:v="urn:schemas-microsoft-com:vml" Requires="v">
                <p:oleObj spid="_x0000_s27721" name="文档" r:id="rId7" imgW="5276215" imgH="397510" progId="Word.Document.8">
                  <p:embed/>
                </p:oleObj>
              </mc:Choice>
              <mc:Fallback>
                <p:oleObj name="文档" r:id="rId7" imgW="5276215" imgH="397510" progId="Word.Document.8">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3419" y="314104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nvGraphicFramePr>
        <p:xfrm>
          <a:off x="3360408" y="4292871"/>
          <a:ext cx="5272302" cy="395184"/>
        </p:xfrm>
        <a:graphic>
          <a:graphicData uri="http://schemas.openxmlformats.org/presentationml/2006/ole">
            <mc:AlternateContent xmlns:mc="http://schemas.openxmlformats.org/markup-compatibility/2006">
              <mc:Choice xmlns:v="urn:schemas-microsoft-com:vml" Requires="v">
                <p:oleObj spid="_x0000_s27722" name="文档" r:id="rId9" imgW="5276215" imgH="397510" progId="Word.Document.8">
                  <p:embed/>
                </p:oleObj>
              </mc:Choice>
              <mc:Fallback>
                <p:oleObj name="文档" r:id="rId9" imgW="5276215" imgH="397510" progId="Word.Document.8">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0408" y="4292871"/>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文本框 6"/>
          <p:cNvSpPr txBox="1"/>
          <p:nvPr>
            <p:custDataLst>
              <p:tags r:id="rId11"/>
            </p:custDataLst>
          </p:nvPr>
        </p:nvSpPr>
        <p:spPr>
          <a:xfrm>
            <a:off x="936806" y="5294321"/>
            <a:ext cx="6417141" cy="656846"/>
          </a:xfrm>
          <a:prstGeom prst="rect">
            <a:avLst/>
          </a:prstGeom>
          <a:solidFill>
            <a:schemeClr val="bg1"/>
          </a:solidFill>
        </p:spPr>
        <p:txBody>
          <a:bodyPr wrap="none" rtlCol="0">
            <a:spAutoFit/>
          </a:bodyPr>
          <a:p>
            <a:pPr marL="457200" indent="-457200">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翻译：他总是因为我的穿搭训斥我。</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custDataLst>
              <p:tags r:id="rId12"/>
            </p:custDataLst>
          </p:nvPr>
        </p:nvSpPr>
        <p:spPr>
          <a:xfrm>
            <a:off x="936806" y="5951167"/>
            <a:ext cx="8122608" cy="661207"/>
          </a:xfrm>
          <a:prstGeom prst="rect">
            <a:avLst/>
          </a:prstGeom>
          <a:solidFill>
            <a:schemeClr val="bg1"/>
          </a:solidFill>
        </p:spPr>
        <p:txBody>
          <a:bodyPr wrap="none" rtlCol="0">
            <a:spAutoFit/>
          </a:bodyPr>
          <a:p>
            <a:pPr marL="457200" indent="-457200">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He always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lectures</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me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on/about </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my dressing way.</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t="24011" r="51644" b="49210"/>
          <a:stretch>
            <a:fillRect/>
          </a:stretch>
        </p:blipFill>
        <p:spPr>
          <a:xfrm>
            <a:off x="408940" y="478155"/>
            <a:ext cx="7417435" cy="3865880"/>
          </a:xfrm>
          <a:prstGeom prst="rect">
            <a:avLst/>
          </a:prstGeom>
        </p:spPr>
      </p:pic>
      <p:sp>
        <p:nvSpPr>
          <p:cNvPr id="8" name="文本框 7"/>
          <p:cNvSpPr txBox="1"/>
          <p:nvPr>
            <p:custDataLst>
              <p:tags r:id="rId2"/>
            </p:custDataLst>
          </p:nvPr>
        </p:nvSpPr>
        <p:spPr>
          <a:xfrm>
            <a:off x="850265" y="4394200"/>
            <a:ext cx="5150485" cy="2030095"/>
          </a:xfrm>
          <a:prstGeom prst="rect">
            <a:avLst/>
          </a:prstGeom>
          <a:solidFill>
            <a:schemeClr val="bg1"/>
          </a:solidFill>
        </p:spPr>
        <p:txBody>
          <a:bodyPr wrap="square" rtlCol="0">
            <a:spAutoFit/>
          </a:bodyPr>
          <a:p>
            <a:pPr marL="457200" indent="-457200" algn="l">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注册公司</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商标</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学生</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l">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注册账号</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号码</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l">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这辆车是以我的名字登记的。</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custDataLst>
              <p:tags r:id="rId3"/>
            </p:custDataLst>
          </p:nvPr>
        </p:nvSpPr>
        <p:spPr>
          <a:xfrm>
            <a:off x="4660446" y="4709742"/>
            <a:ext cx="2147570" cy="737235"/>
          </a:xfrm>
          <a:prstGeom prst="rect">
            <a:avLst/>
          </a:prstGeom>
          <a:solidFill>
            <a:schemeClr val="bg1"/>
          </a:solidFill>
        </p:spPr>
        <p:txBody>
          <a:bodyPr wrap="none" rtlCol="0">
            <a:spAutoFit/>
          </a:bodyPr>
          <a:p>
            <a:pPr marL="457200" indent="-457200">
              <a:lnSpc>
                <a:spcPct val="150000"/>
              </a:lnSpc>
              <a:buFont typeface="Arial" panose="020B0604020202020204" pitchFamily="34" charset="0"/>
              <a:buChar char="•"/>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registered</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6000750" y="5680710"/>
            <a:ext cx="5759450" cy="931545"/>
          </a:xfrm>
          <a:prstGeom prst="rect">
            <a:avLst/>
          </a:prstGeom>
          <a:solidFill>
            <a:schemeClr val="bg1"/>
          </a:solidFill>
        </p:spPr>
        <p:txBody>
          <a:bodyPr wrap="none" rtlCol="0" anchor="t">
            <a:noAutofit/>
          </a:bodyPr>
          <a:p>
            <a:pPr marL="457200" lvl="0" indent="-457200" algn="l">
              <a:lnSpc>
                <a:spcPct val="150000"/>
              </a:lnSpc>
              <a:buClrTx/>
              <a:buSzTx/>
              <a:buFont typeface="Arial" panose="020B0604020202020204" pitchFamily="34" charset="0"/>
              <a:buChar char="•"/>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The car is registered in my name.</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5" name="文本框 4"/>
          <p:cNvSpPr txBox="1"/>
          <p:nvPr>
            <p:custDataLst>
              <p:tags r:id="rId4"/>
            </p:custDataLst>
          </p:nvPr>
        </p:nvSpPr>
        <p:spPr>
          <a:xfrm>
            <a:off x="7741285" y="1449070"/>
            <a:ext cx="2277745" cy="840105"/>
          </a:xfrm>
          <a:prstGeom prst="rect">
            <a:avLst/>
          </a:prstGeom>
          <a:solidFill>
            <a:schemeClr val="bg1"/>
          </a:solidFill>
        </p:spPr>
        <p:txBody>
          <a:bodyPr wrap="none" rtlCol="0">
            <a:noAutofit/>
          </a:bodyPr>
          <a:p>
            <a:pPr marL="457200" indent="-457200">
              <a:lnSpc>
                <a:spcPct val="150000"/>
              </a:lnSpc>
              <a:buFont typeface="Arial" panose="020B0604020202020204" pitchFamily="34" charset="0"/>
              <a:buChar char="•"/>
            </a:pPr>
            <a:r>
              <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gender</a:t>
            </a:r>
            <a:endPar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p:cNvSpPr txBox="1"/>
          <p:nvPr>
            <p:custDataLst>
              <p:tags r:id="rId5"/>
            </p:custDataLst>
          </p:nvPr>
        </p:nvSpPr>
        <p:spPr>
          <a:xfrm>
            <a:off x="7056755" y="3325495"/>
            <a:ext cx="3014345" cy="1386205"/>
          </a:xfrm>
          <a:prstGeom prst="rect">
            <a:avLst/>
          </a:prstGeom>
          <a:solidFill>
            <a:schemeClr val="bg1"/>
          </a:solidFill>
        </p:spPr>
        <p:txBody>
          <a:bodyPr wrap="none" rtlCol="0">
            <a:noAutofit/>
          </a:bodyPr>
          <a:p>
            <a:pPr marL="457200" indent="-457200">
              <a:lnSpc>
                <a:spcPct val="150000"/>
              </a:lnSpc>
              <a:buFont typeface="Arial" panose="020B0604020202020204" pitchFamily="34" charset="0"/>
              <a:buChar char="•"/>
            </a:pPr>
            <a:r>
              <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national</a:t>
            </a:r>
            <a:endPar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nSpc>
                <a:spcPct val="150000"/>
              </a:lnSpc>
              <a:buFont typeface="Arial" panose="020B0604020202020204" pitchFamily="34" charset="0"/>
              <a:buChar char="•"/>
            </a:pPr>
            <a:r>
              <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international</a:t>
            </a:r>
            <a:endPar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 grpId="0" bldLvl="0" animBg="1"/>
      <p:bldP spid="3" grpId="0" animBg="1"/>
      <p:bldP spid="5" grpId="0" bldLvl="0" animBg="1"/>
      <p:bldP spid="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592008"/>
          <a:ext cx="10457315" cy="5932530"/>
        </p:xfrm>
        <a:graphic>
          <a:graphicData uri="http://schemas.openxmlformats.org/presentationml/2006/ole">
            <mc:AlternateContent xmlns:mc="http://schemas.openxmlformats.org/markup-compatibility/2006">
              <mc:Choice xmlns:v="urn:schemas-microsoft-com:vml" Requires="v">
                <p:oleObj spid="_x0000_s30731" name="文档" r:id="rId1" imgW="10462260" imgH="5935980" progId="Word.Document.8">
                  <p:embed/>
                </p:oleObj>
              </mc:Choice>
              <mc:Fallback>
                <p:oleObj name="文档" r:id="rId1" imgW="10462260" imgH="5935980" progId="Word.Document.8">
                  <p:embed/>
                  <p:pic>
                    <p:nvPicPr>
                      <p:cNvPr id="0" name="图片 30730"/>
                      <p:cNvPicPr/>
                      <p:nvPr/>
                    </p:nvPicPr>
                    <p:blipFill>
                      <a:blip r:embed="rId2"/>
                      <a:stretch>
                        <a:fillRect/>
                      </a:stretch>
                    </p:blipFill>
                    <p:spPr>
                      <a:xfrm>
                        <a:off x="866549" y="592008"/>
                        <a:ext cx="10457315" cy="593253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914162" y="794436"/>
          <a:ext cx="10290670" cy="5250083"/>
        </p:xfrm>
        <a:graphic>
          <a:graphicData uri="http://schemas.openxmlformats.org/presentationml/2006/ole">
            <mc:AlternateContent xmlns:mc="http://schemas.openxmlformats.org/markup-compatibility/2006">
              <mc:Choice xmlns:v="urn:schemas-microsoft-com:vml" Requires="v">
                <p:oleObj spid="_x0000_s29751" name="文档" r:id="rId1" imgW="10354310" imgH="5292725" progId="Word.Document.8">
                  <p:embed/>
                </p:oleObj>
              </mc:Choice>
              <mc:Fallback>
                <p:oleObj name="文档" r:id="rId1" imgW="10354310" imgH="5292725" progId="Word.Document.8">
                  <p:embed/>
                  <p:pic>
                    <p:nvPicPr>
                      <p:cNvPr id="0" name="图片 29750"/>
                      <p:cNvPicPr/>
                      <p:nvPr/>
                    </p:nvPicPr>
                    <p:blipFill>
                      <a:blip r:embed="rId2"/>
                      <a:stretch>
                        <a:fillRect/>
                      </a:stretch>
                    </p:blipFill>
                    <p:spPr>
                      <a:xfrm>
                        <a:off x="914162" y="794436"/>
                        <a:ext cx="10290670" cy="525008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790956" y="1341312"/>
          <a:ext cx="5272302" cy="395184"/>
        </p:xfrm>
        <a:graphic>
          <a:graphicData uri="http://schemas.openxmlformats.org/presentationml/2006/ole">
            <mc:AlternateContent xmlns:mc="http://schemas.openxmlformats.org/markup-compatibility/2006">
              <mc:Choice xmlns:v="urn:schemas-microsoft-com:vml" Requires="v">
                <p:oleObj spid="_x0000_s29752"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0956" y="1341312"/>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2496537" y="2457902"/>
          <a:ext cx="5272302" cy="395184"/>
        </p:xfrm>
        <a:graphic>
          <a:graphicData uri="http://schemas.openxmlformats.org/presentationml/2006/ole">
            <mc:AlternateContent xmlns:mc="http://schemas.openxmlformats.org/markup-compatibility/2006">
              <mc:Choice xmlns:v="urn:schemas-microsoft-com:vml" Requires="v">
                <p:oleObj spid="_x0000_s29753"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537" y="2457902"/>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1704655" y="3609730"/>
          <a:ext cx="5272302" cy="395184"/>
        </p:xfrm>
        <a:graphic>
          <a:graphicData uri="http://schemas.openxmlformats.org/presentationml/2006/ole">
            <mc:AlternateContent xmlns:mc="http://schemas.openxmlformats.org/markup-compatibility/2006">
              <mc:Choice xmlns:v="urn:schemas-microsoft-com:vml" Requires="v">
                <p:oleObj spid="_x0000_s29754"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4655" y="3609730"/>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6510848" y="3572979"/>
          <a:ext cx="5272302" cy="395184"/>
        </p:xfrm>
        <a:graphic>
          <a:graphicData uri="http://schemas.openxmlformats.org/presentationml/2006/ole">
            <mc:AlternateContent xmlns:mc="http://schemas.openxmlformats.org/markup-compatibility/2006">
              <mc:Choice xmlns:v="urn:schemas-microsoft-com:vml" Requires="v">
                <p:oleObj spid="_x0000_s29755" name="文档" r:id="rId9" imgW="5276215" imgH="397510" progId="Word.Document.8">
                  <p:embed/>
                </p:oleObj>
              </mc:Choice>
              <mc:Fallback>
                <p:oleObj name="文档" r:id="rId9" imgW="5276215" imgH="397510" progId="Word.Document.8">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0848" y="357297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910988" y="1006361"/>
          <a:ext cx="10368438" cy="5734145"/>
        </p:xfrm>
        <a:graphic>
          <a:graphicData uri="http://schemas.openxmlformats.org/presentationml/2006/ole">
            <mc:AlternateContent xmlns:mc="http://schemas.openxmlformats.org/markup-compatibility/2006">
              <mc:Choice xmlns:v="urn:schemas-microsoft-com:vml" Requires="v">
                <p:oleObj spid="_x0000_s31764" name="文档" r:id="rId1" imgW="10363200" imgH="5745480" progId="Word.Document.8">
                  <p:embed/>
                </p:oleObj>
              </mc:Choice>
              <mc:Fallback>
                <p:oleObj name="文档" r:id="rId1" imgW="10363200" imgH="5745480" progId="Word.Document.8">
                  <p:embed/>
                  <p:pic>
                    <p:nvPicPr>
                      <p:cNvPr id="0" name="图片 31763"/>
                      <p:cNvPicPr/>
                      <p:nvPr/>
                    </p:nvPicPr>
                    <p:blipFill>
                      <a:blip r:embed="rId2"/>
                      <a:stretch>
                        <a:fillRect/>
                      </a:stretch>
                    </p:blipFill>
                    <p:spPr>
                      <a:xfrm>
                        <a:off x="910988" y="1006361"/>
                        <a:ext cx="10368438" cy="5734145"/>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04118" y="2072908"/>
          <a:ext cx="5272302" cy="395184"/>
        </p:xfrm>
        <a:graphic>
          <a:graphicData uri="http://schemas.openxmlformats.org/presentationml/2006/ole">
            <mc:AlternateContent xmlns:mc="http://schemas.openxmlformats.org/markup-compatibility/2006">
              <mc:Choice xmlns:v="urn:schemas-microsoft-com:vml" Requires="v">
                <p:oleObj spid="_x0000_s31765"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118" y="2072908"/>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资源 2511"/>
          <p:cNvPicPr>
            <a:picLocks noChangeAspect="1"/>
          </p:cNvPicPr>
          <p:nvPr/>
        </p:nvPicPr>
        <p:blipFill>
          <a:blip r:embed="rId1" cstate="screen"/>
          <a:stretch>
            <a:fillRect/>
          </a:stretch>
        </p:blipFill>
        <p:spPr>
          <a:xfrm rot="20846144">
            <a:off x="-34925" y="5147310"/>
            <a:ext cx="705485" cy="918210"/>
          </a:xfrm>
          <a:prstGeom prst="rect">
            <a:avLst/>
          </a:prstGeom>
        </p:spPr>
      </p:pic>
      <p:pic>
        <p:nvPicPr>
          <p:cNvPr id="2" name="图片 1" descr="资源 3211"/>
          <p:cNvPicPr>
            <a:picLocks noChangeAspect="1"/>
          </p:cNvPicPr>
          <p:nvPr/>
        </p:nvPicPr>
        <p:blipFill>
          <a:blip r:embed="rId2" cstate="screen"/>
          <a:stretch>
            <a:fillRect/>
          </a:stretch>
        </p:blipFill>
        <p:spPr>
          <a:xfrm>
            <a:off x="-410454" y="-457200"/>
            <a:ext cx="1089025" cy="850900"/>
          </a:xfrm>
          <a:prstGeom prst="rect">
            <a:avLst/>
          </a:prstGeom>
        </p:spPr>
      </p:pic>
      <p:pic>
        <p:nvPicPr>
          <p:cNvPr id="8" name="图片 7" descr="资源 2411"/>
          <p:cNvPicPr>
            <a:picLocks noChangeAspect="1"/>
          </p:cNvPicPr>
          <p:nvPr/>
        </p:nvPicPr>
        <p:blipFill>
          <a:blip r:embed="rId3" cstate="screen"/>
          <a:stretch>
            <a:fillRect/>
          </a:stretch>
        </p:blipFill>
        <p:spPr>
          <a:xfrm rot="1019763">
            <a:off x="11161435" y="5610371"/>
            <a:ext cx="1060585" cy="816404"/>
          </a:xfrm>
          <a:prstGeom prst="rect">
            <a:avLst/>
          </a:prstGeom>
        </p:spPr>
      </p:pic>
      <p:pic>
        <p:nvPicPr>
          <p:cNvPr id="11" name="图片 10" descr="资源 811"/>
          <p:cNvPicPr>
            <a:picLocks noChangeAspect="1"/>
          </p:cNvPicPr>
          <p:nvPr/>
        </p:nvPicPr>
        <p:blipFill>
          <a:blip r:embed="rId4" cstate="screen"/>
          <a:stretch>
            <a:fillRect/>
          </a:stretch>
        </p:blipFill>
        <p:spPr>
          <a:xfrm>
            <a:off x="11764962" y="3023235"/>
            <a:ext cx="320675" cy="1308100"/>
          </a:xfrm>
          <a:prstGeom prst="rect">
            <a:avLst/>
          </a:prstGeom>
        </p:spPr>
      </p:pic>
      <p:pic>
        <p:nvPicPr>
          <p:cNvPr id="12" name="图片 11" descr="资源 1611"/>
          <p:cNvPicPr>
            <a:picLocks noChangeAspect="1"/>
          </p:cNvPicPr>
          <p:nvPr/>
        </p:nvPicPr>
        <p:blipFill>
          <a:blip r:embed="rId5" cstate="screen"/>
          <a:stretch>
            <a:fillRect/>
          </a:stretch>
        </p:blipFill>
        <p:spPr>
          <a:xfrm rot="975370">
            <a:off x="11283132" y="-344409"/>
            <a:ext cx="866630" cy="425549"/>
          </a:xfrm>
          <a:prstGeom prst="rect">
            <a:avLst/>
          </a:prstGeom>
        </p:spPr>
      </p:pic>
      <p:sp>
        <p:nvSpPr>
          <p:cNvPr id="3" name="矩形 2"/>
          <p:cNvSpPr/>
          <p:nvPr/>
        </p:nvSpPr>
        <p:spPr>
          <a:xfrm>
            <a:off x="473548" y="932014"/>
            <a:ext cx="11509578" cy="6554470"/>
          </a:xfrm>
          <a:prstGeom prst="rect">
            <a:avLst/>
          </a:prstGeom>
        </p:spPr>
        <p:txBody>
          <a:bodyPr wrap="square">
            <a:spAutoFit/>
          </a:bodyPr>
          <a:lstStyle/>
          <a:p>
            <a:r>
              <a:rPr lang="en-US" altLang="zh-CN" sz="2800" b="1" dirty="0" smtClean="0">
                <a:solidFill>
                  <a:srgbClr val="C00000"/>
                </a:solidFill>
                <a:latin typeface="Times New Roman" panose="02020603050405020304" pitchFamily="18" charset="0"/>
                <a:ea typeface="宋体" panose="02010600030101010101" pitchFamily="2" charset="-122"/>
              </a:rPr>
              <a:t>design</a:t>
            </a:r>
            <a:r>
              <a:rPr lang="zh-CN" altLang="zh-CN" sz="2800" i="1" dirty="0">
                <a:latin typeface="Times New Roman" panose="02020603050405020304" pitchFamily="18" charset="0"/>
                <a:ea typeface="宋体" panose="02010600030101010101" pitchFamily="2" charset="-122"/>
              </a:rPr>
              <a:t>　</a:t>
            </a:r>
            <a:r>
              <a:rPr lang="en-US" altLang="zh-CN" sz="2800" b="1" i="1" dirty="0">
                <a:solidFill>
                  <a:srgbClr val="C00000"/>
                </a:solidFill>
                <a:latin typeface="Times New Roman" panose="02020603050405020304" pitchFamily="18" charset="0"/>
                <a:ea typeface="宋体" panose="02010600030101010101" pitchFamily="2" charset="-122"/>
              </a:rPr>
              <a:t>n</a:t>
            </a:r>
            <a:r>
              <a:rPr lang="zh-CN" altLang="zh-CN" sz="2800" i="1" dirty="0">
                <a:latin typeface="Times New Roman" panose="02020603050405020304" pitchFamily="18" charset="0"/>
                <a:ea typeface="宋体" panose="02010600030101010101" pitchFamily="2" charset="-122"/>
              </a:rPr>
              <a:t>．</a:t>
            </a:r>
            <a:r>
              <a:rPr lang="zh-CN" altLang="zh-CN" sz="2800" dirty="0">
                <a:latin typeface="Times New Roman" panose="02020603050405020304" pitchFamily="18" charset="0"/>
                <a:ea typeface="宋体" panose="02010600030101010101" pitchFamily="2" charset="-122"/>
              </a:rPr>
              <a:t>设计；设计方案</a:t>
            </a:r>
            <a:r>
              <a:rPr lang="zh-CN" altLang="zh-CN" sz="2800" i="1" dirty="0">
                <a:latin typeface="Times New Roman" panose="02020603050405020304" pitchFamily="18" charset="0"/>
                <a:ea typeface="宋体" panose="02010600030101010101" pitchFamily="2" charset="-122"/>
              </a:rPr>
              <a:t>　</a:t>
            </a:r>
            <a:r>
              <a:rPr lang="en-US" altLang="zh-CN" sz="2800" b="1" i="1" dirty="0" err="1">
                <a:solidFill>
                  <a:srgbClr val="C00000"/>
                </a:solidFill>
                <a:latin typeface="Times New Roman" panose="02020603050405020304" pitchFamily="18" charset="0"/>
                <a:ea typeface="宋体" panose="02010600030101010101" pitchFamily="2" charset="-122"/>
              </a:rPr>
              <a:t>vt</a:t>
            </a:r>
            <a:r>
              <a:rPr lang="zh-CN" altLang="zh-CN" sz="2800" b="1" i="1" dirty="0">
                <a:latin typeface="Times New Roman" panose="02020603050405020304" pitchFamily="18" charset="0"/>
                <a:ea typeface="宋体" panose="02010600030101010101" pitchFamily="2" charset="-122"/>
              </a:rPr>
              <a:t>．</a:t>
            </a:r>
            <a:r>
              <a:rPr lang="zh-CN" altLang="zh-CN" sz="2800" dirty="0">
                <a:latin typeface="Times New Roman" panose="02020603050405020304" pitchFamily="18" charset="0"/>
                <a:ea typeface="宋体" panose="02010600030101010101" pitchFamily="2" charset="-122"/>
              </a:rPr>
              <a:t>筹划</a:t>
            </a:r>
            <a:endParaRPr lang="zh-CN" altLang="zh-CN" sz="2800" dirty="0">
              <a:latin typeface="Times New Roman" panose="02020603050405020304" pitchFamily="18" charset="0"/>
              <a:ea typeface="宋体" panose="02010600030101010101" pitchFamily="2" charset="-122"/>
            </a:endParaRPr>
          </a:p>
          <a:p>
            <a:r>
              <a:rPr lang="en-US" altLang="zh-CN" sz="2800" dirty="0" smtClean="0">
                <a:latin typeface="Times New Roman" panose="02020603050405020304" pitchFamily="18" charset="0"/>
                <a:ea typeface="宋体" panose="02010600030101010101" pitchFamily="2" charset="-122"/>
              </a:rPr>
              <a:t>by </a:t>
            </a:r>
            <a:r>
              <a:rPr lang="en-US" altLang="zh-CN" sz="2800" dirty="0">
                <a:latin typeface="Times New Roman" panose="02020603050405020304" pitchFamily="18" charset="0"/>
                <a:ea typeface="宋体" panose="02010600030101010101" pitchFamily="2" charset="-122"/>
              </a:rPr>
              <a:t>design</a:t>
            </a:r>
            <a:r>
              <a:rPr lang="zh-CN" altLang="zh-CN"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on purpose</a:t>
            </a:r>
            <a:r>
              <a:rPr lang="zh-CN" altLang="zh-CN"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	</a:t>
            </a:r>
            <a:r>
              <a:rPr lang="zh-CN" altLang="zh-CN" sz="2800" dirty="0">
                <a:latin typeface="Times New Roman" panose="02020603050405020304" pitchFamily="18" charset="0"/>
                <a:ea typeface="宋体" panose="02010600030101010101" pitchFamily="2" charset="-122"/>
              </a:rPr>
              <a:t>有意地，故意</a:t>
            </a:r>
            <a:r>
              <a:rPr lang="zh-CN" altLang="zh-CN" sz="2800" dirty="0" smtClean="0">
                <a:latin typeface="Times New Roman" panose="02020603050405020304" pitchFamily="18" charset="0"/>
                <a:ea typeface="宋体" panose="02010600030101010101" pitchFamily="2" charset="-122"/>
              </a:rPr>
              <a:t>地</a:t>
            </a:r>
            <a:endParaRPr lang="en-US" altLang="zh-CN" sz="2800" dirty="0" smtClean="0">
              <a:latin typeface="Times New Roman" panose="02020603050405020304" pitchFamily="18" charset="0"/>
              <a:ea typeface="宋体" panose="02010600030101010101" pitchFamily="2" charset="-122"/>
            </a:endParaRPr>
          </a:p>
          <a:p>
            <a:r>
              <a:rPr lang="en-US" altLang="zh-CN" sz="2800" dirty="0" smtClean="0">
                <a:latin typeface="Times New Roman" panose="02020603050405020304" pitchFamily="18" charset="0"/>
                <a:ea typeface="宋体" panose="02010600030101010101" pitchFamily="2" charset="-122"/>
              </a:rPr>
              <a:t>designer </a:t>
            </a:r>
            <a:r>
              <a:rPr lang="en-US" altLang="zh-CN" sz="2800" i="1" dirty="0">
                <a:latin typeface="Times New Roman" panose="02020603050405020304" pitchFamily="18" charset="0"/>
                <a:ea typeface="宋体" panose="02010600030101010101" pitchFamily="2" charset="-122"/>
              </a:rPr>
              <a:t>n</a:t>
            </a:r>
            <a:r>
              <a:rPr lang="zh-CN" altLang="zh-CN"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	</a:t>
            </a:r>
            <a:r>
              <a:rPr lang="zh-CN" altLang="zh-CN" sz="2800" dirty="0" smtClean="0">
                <a:latin typeface="Times New Roman" panose="02020603050405020304" pitchFamily="18" charset="0"/>
                <a:ea typeface="宋体" panose="02010600030101010101" pitchFamily="2" charset="-122"/>
              </a:rPr>
              <a:t>设计者</a:t>
            </a:r>
            <a:endParaRPr lang="en-US" altLang="zh-CN" sz="2800" dirty="0" smtClean="0">
              <a:latin typeface="Times New Roman" panose="02020603050405020304" pitchFamily="18" charset="0"/>
              <a:ea typeface="宋体" panose="02010600030101010101" pitchFamily="2" charset="-122"/>
            </a:endParaRPr>
          </a:p>
          <a:p>
            <a:endParaRPr lang="en-US" altLang="zh-CN" sz="2800" dirty="0" smtClean="0">
              <a:latin typeface="Times New Roman" panose="02020603050405020304" pitchFamily="18" charset="0"/>
              <a:ea typeface="宋体" panose="02010600030101010101" pitchFamily="2" charset="-122"/>
            </a:endParaRPr>
          </a:p>
          <a:p>
            <a:r>
              <a:rPr lang="en-US" altLang="zh-CN" sz="2800" dirty="0">
                <a:solidFill>
                  <a:srgbClr val="FF0000"/>
                </a:solidFill>
                <a:highlight>
                  <a:srgbClr val="FFFF00"/>
                </a:highlight>
                <a:latin typeface="Times New Roman" panose="02020603050405020304" pitchFamily="18" charset="0"/>
                <a:ea typeface="宋体" panose="02010600030101010101" pitchFamily="2" charset="-122"/>
              </a:rPr>
              <a:t>1).</a:t>
            </a:r>
            <a:r>
              <a:rPr lang="zh-CN" altLang="zh-CN" sz="2800" dirty="0">
                <a:latin typeface="Times New Roman" panose="02020603050405020304" pitchFamily="18" charset="0"/>
                <a:ea typeface="宋体" panose="02010600030101010101" pitchFamily="2" charset="-122"/>
              </a:rPr>
              <a:t>这项活动的目的是帮助下岗很长时间的人</a:t>
            </a:r>
            <a:r>
              <a:rPr lang="zh-CN" altLang="zh-CN" sz="2800" dirty="0" smtClean="0">
                <a:latin typeface="Times New Roman" panose="02020603050405020304" pitchFamily="18" charset="0"/>
                <a:ea typeface="宋体" panose="02010600030101010101" pitchFamily="2" charset="-122"/>
              </a:rPr>
              <a:t>。</a:t>
            </a:r>
            <a:endParaRPr lang="zh-CN" altLang="zh-CN" sz="2800" dirty="0">
              <a:latin typeface="Times New Roman" panose="02020603050405020304" pitchFamily="18" charset="0"/>
              <a:ea typeface="宋体" panose="02010600030101010101" pitchFamily="2" charset="-122"/>
            </a:endParaRPr>
          </a:p>
          <a:p>
            <a:r>
              <a:rPr lang="en-US" altLang="zh-CN" sz="2800" dirty="0" smtClean="0">
                <a:latin typeface="Times New Roman" panose="02020603050405020304" pitchFamily="18" charset="0"/>
                <a:ea typeface="宋体" panose="02010600030101010101" pitchFamily="2" charset="-122"/>
              </a:rPr>
              <a:t>The </a:t>
            </a:r>
            <a:r>
              <a:rPr lang="en-US" altLang="zh-CN" sz="2800" dirty="0" err="1">
                <a:latin typeface="Times New Roman" panose="02020603050405020304" pitchFamily="18" charset="0"/>
                <a:ea typeface="宋体" panose="02010600030101010101" pitchFamily="2" charset="-122"/>
              </a:rPr>
              <a:t>programme</a:t>
            </a:r>
            <a:r>
              <a:rPr lang="en-US" altLang="zh-CN" sz="2800" dirty="0">
                <a:solidFill>
                  <a:srgbClr val="FF0000"/>
                </a:solidFill>
                <a:latin typeface="Times New Roman" panose="02020603050405020304" pitchFamily="18" charset="0"/>
                <a:ea typeface="宋体" panose="02010600030101010101" pitchFamily="2" charset="-122"/>
              </a:rPr>
              <a:t> </a:t>
            </a:r>
            <a:r>
              <a:rPr lang="en-US" altLang="zh-CN" sz="2800" b="1" dirty="0">
                <a:solidFill>
                  <a:srgbClr val="FF0000"/>
                </a:solidFill>
                <a:latin typeface="Times New Roman" panose="02020603050405020304" pitchFamily="18" charset="0"/>
                <a:ea typeface="宋体" panose="02010600030101010101" pitchFamily="2" charset="-122"/>
              </a:rPr>
              <a:t>is designed to</a:t>
            </a:r>
            <a:r>
              <a:rPr lang="en-US" altLang="zh-CN" sz="2800" dirty="0">
                <a:solidFill>
                  <a:srgbClr val="FF0000"/>
                </a:solidFill>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help people who have been out of work for a long time</a:t>
            </a:r>
            <a:r>
              <a:rPr lang="zh-CN" altLang="zh-CN" sz="2800" dirty="0">
                <a:latin typeface="Times New Roman" panose="02020603050405020304" pitchFamily="18" charset="0"/>
                <a:ea typeface="宋体" panose="02010600030101010101" pitchFamily="2" charset="-122"/>
              </a:rPr>
              <a:t>．</a:t>
            </a:r>
            <a:endParaRPr lang="zh-CN" altLang="zh-CN" sz="2800" dirty="0">
              <a:latin typeface="Times New Roman" panose="02020603050405020304" pitchFamily="18" charset="0"/>
              <a:ea typeface="宋体" panose="02010600030101010101" pitchFamily="2" charset="-122"/>
            </a:endParaRPr>
          </a:p>
          <a:p>
            <a:r>
              <a:rPr lang="en-US" altLang="zh-CN" sz="2800" dirty="0">
                <a:latin typeface="Times New Roman" panose="02020603050405020304" pitchFamily="18" charset="0"/>
                <a:ea typeface="宋体" panose="02010600030101010101" pitchFamily="2" charset="-122"/>
                <a:sym typeface="+mn-ea"/>
              </a:rPr>
              <a:t>2).</a:t>
            </a:r>
            <a:r>
              <a:rPr lang="zh-CN" altLang="zh-CN" sz="2800" dirty="0">
                <a:latin typeface="Times New Roman" panose="02020603050405020304" pitchFamily="18" charset="0"/>
                <a:ea typeface="宋体" panose="02010600030101010101" pitchFamily="2" charset="-122"/>
                <a:sym typeface="+mn-ea"/>
              </a:rPr>
              <a:t>据我所知，这门课是为初学者设计的</a:t>
            </a:r>
            <a:r>
              <a:rPr lang="zh-CN" altLang="zh-CN" sz="2800" dirty="0" smtClean="0">
                <a:latin typeface="Times New Roman" panose="02020603050405020304" pitchFamily="18" charset="0"/>
                <a:ea typeface="宋体" panose="02010600030101010101" pitchFamily="2" charset="-122"/>
                <a:sym typeface="+mn-ea"/>
              </a:rPr>
              <a:t>。</a:t>
            </a:r>
            <a:endParaRPr lang="en-US" altLang="zh-CN" sz="2800" dirty="0" smtClean="0">
              <a:latin typeface="Times New Roman" panose="02020603050405020304" pitchFamily="18" charset="0"/>
              <a:ea typeface="宋体" panose="02010600030101010101" pitchFamily="2" charset="-122"/>
            </a:endParaRPr>
          </a:p>
          <a:p>
            <a:r>
              <a:rPr lang="en-US" altLang="zh-CN" sz="2800" dirty="0" smtClean="0">
                <a:latin typeface="Times New Roman" panose="02020603050405020304" pitchFamily="18" charset="0"/>
                <a:ea typeface="宋体" panose="02010600030101010101" pitchFamily="2" charset="-122"/>
                <a:sym typeface="+mn-ea"/>
              </a:rPr>
              <a:t>As </a:t>
            </a:r>
            <a:r>
              <a:rPr lang="en-US" altLang="zh-CN" sz="2800" dirty="0">
                <a:latin typeface="Times New Roman" panose="02020603050405020304" pitchFamily="18" charset="0"/>
                <a:ea typeface="宋体" panose="02010600030101010101" pitchFamily="2" charset="-122"/>
                <a:sym typeface="+mn-ea"/>
              </a:rPr>
              <a:t>far as I know, the course</a:t>
            </a:r>
            <a:r>
              <a:rPr lang="en-US" altLang="zh-CN" sz="2800" dirty="0">
                <a:solidFill>
                  <a:srgbClr val="FF0000"/>
                </a:solidFill>
                <a:latin typeface="Times New Roman" panose="02020603050405020304" pitchFamily="18" charset="0"/>
                <a:ea typeface="宋体" panose="02010600030101010101" pitchFamily="2" charset="-122"/>
                <a:sym typeface="+mn-ea"/>
              </a:rPr>
              <a:t> </a:t>
            </a:r>
            <a:r>
              <a:rPr lang="en-US" altLang="zh-CN" sz="2800" b="1" dirty="0">
                <a:solidFill>
                  <a:srgbClr val="FF0000"/>
                </a:solidFill>
                <a:latin typeface="Times New Roman" panose="02020603050405020304" pitchFamily="18" charset="0"/>
                <a:ea typeface="宋体" panose="02010600030101010101" pitchFamily="2" charset="-122"/>
                <a:sym typeface="+mn-ea"/>
              </a:rPr>
              <a:t>is designed for</a:t>
            </a:r>
            <a:r>
              <a:rPr lang="en-US" altLang="zh-CN" sz="2800" dirty="0">
                <a:latin typeface="Times New Roman" panose="02020603050405020304" pitchFamily="18" charset="0"/>
                <a:ea typeface="宋体" panose="02010600030101010101" pitchFamily="2" charset="-122"/>
                <a:sym typeface="+mn-ea"/>
              </a:rPr>
              <a:t> beginners</a:t>
            </a:r>
            <a:r>
              <a:rPr lang="zh-CN" altLang="zh-CN" sz="2800" dirty="0">
                <a:latin typeface="Times New Roman" panose="02020603050405020304" pitchFamily="18" charset="0"/>
                <a:ea typeface="宋体" panose="02010600030101010101" pitchFamily="2" charset="-122"/>
                <a:sym typeface="+mn-ea"/>
              </a:rPr>
              <a:t>．</a:t>
            </a:r>
            <a:endParaRPr lang="zh-CN" altLang="zh-CN" sz="2800" dirty="0">
              <a:latin typeface="Times New Roman" panose="02020603050405020304" pitchFamily="18" charset="0"/>
              <a:ea typeface="宋体" panose="02010600030101010101" pitchFamily="2" charset="-122"/>
              <a:sym typeface="+mn-ea"/>
            </a:endParaRPr>
          </a:p>
          <a:p>
            <a:r>
              <a:rPr lang="en-US" altLang="zh-CN" sz="2800" dirty="0">
                <a:solidFill>
                  <a:srgbClr val="FF0000"/>
                </a:solidFill>
                <a:highlight>
                  <a:srgbClr val="FFFF00"/>
                </a:highlight>
                <a:latin typeface="Times New Roman" panose="02020603050405020304" pitchFamily="18" charset="0"/>
                <a:ea typeface="宋体" panose="02010600030101010101" pitchFamily="2" charset="-122"/>
                <a:sym typeface="+mn-ea"/>
              </a:rPr>
              <a:t>3).</a:t>
            </a:r>
            <a:r>
              <a:rPr lang="en-US" altLang="zh-CN" sz="2800" dirty="0">
                <a:latin typeface="Times New Roman" panose="02020603050405020304" pitchFamily="18" charset="0"/>
                <a:ea typeface="宋体" panose="02010600030101010101" pitchFamily="2" charset="-122"/>
                <a:sym typeface="+mn-ea"/>
              </a:rPr>
              <a:t> 旨在促进(promote)文化交流，民俗艺术展将于下周五在学校礼堂举行。（</a:t>
            </a:r>
            <a:r>
              <a:rPr lang="zh-CN" altLang="en-US" sz="2800" dirty="0">
                <a:latin typeface="Times New Roman" panose="02020603050405020304" pitchFamily="18" charset="0"/>
                <a:ea typeface="宋体" panose="02010600030101010101" pitchFamily="2" charset="-122"/>
                <a:sym typeface="+mn-ea"/>
              </a:rPr>
              <a:t>应用文</a:t>
            </a:r>
            <a:r>
              <a:rPr lang="en-US" altLang="zh-CN" sz="2800" dirty="0">
                <a:latin typeface="Times New Roman" panose="02020603050405020304" pitchFamily="18" charset="0"/>
                <a:ea typeface="宋体" panose="02010600030101010101" pitchFamily="2" charset="-122"/>
                <a:sym typeface="+mn-ea"/>
              </a:rPr>
              <a:t>活动类，design用法）		_________________________________,the folk art exhibition is scheduled to be held in the_______________________ next Friday.</a:t>
            </a:r>
            <a:endParaRPr lang="en-US" altLang="zh-CN" sz="2800" dirty="0">
              <a:latin typeface="Times New Roman" panose="02020603050405020304" pitchFamily="18" charset="0"/>
              <a:ea typeface="宋体" panose="02010600030101010101" pitchFamily="2" charset="-122"/>
              <a:sym typeface="+mn-ea"/>
            </a:endParaRPr>
          </a:p>
          <a:p>
            <a:endParaRPr lang="zh-CN" altLang="zh-CN" sz="2800" dirty="0">
              <a:latin typeface="Times New Roman" panose="02020603050405020304" pitchFamily="18" charset="0"/>
              <a:ea typeface="宋体" panose="02010600030101010101" pitchFamily="2" charset="-122"/>
            </a:endParaRPr>
          </a:p>
          <a:p>
            <a:endParaRPr lang="zh-CN" altLang="zh-CN" sz="2800" dirty="0">
              <a:latin typeface="Times New Roman" panose="02020603050405020304" pitchFamily="18" charset="0"/>
              <a:ea typeface="宋体" panose="02010600030101010101" pitchFamily="2" charset="-122"/>
            </a:endParaRPr>
          </a:p>
        </p:txBody>
      </p:sp>
      <p:sp>
        <p:nvSpPr>
          <p:cNvPr id="4" name="文本框 3"/>
          <p:cNvSpPr txBox="1"/>
          <p:nvPr>
            <p:custDataLst>
              <p:tags r:id="rId6"/>
            </p:custDataLst>
          </p:nvPr>
        </p:nvSpPr>
        <p:spPr>
          <a:xfrm>
            <a:off x="953770" y="5533390"/>
            <a:ext cx="6324600" cy="537210"/>
          </a:xfrm>
          <a:prstGeom prst="rect">
            <a:avLst/>
          </a:prstGeom>
          <a:noFill/>
        </p:spPr>
        <p:txBody>
          <a:bodyPr wrap="square" rtlCol="0">
            <a:spAutoFit/>
          </a:bodyPr>
          <a:p>
            <a:r>
              <a:rPr lang="en-US" altLang="zh-CN" sz="2900">
                <a:solidFill>
                  <a:srgbClr val="FF0000"/>
                </a:solidFill>
                <a:latin typeface="Times New Roman" panose="02020603050405020304" pitchFamily="18" charset="0"/>
                <a:cs typeface="Times New Roman" panose="02020603050405020304" pitchFamily="18" charset="0"/>
              </a:rPr>
              <a:t>Designed to promote cultural exchanges</a:t>
            </a:r>
            <a:endParaRPr lang="en-US" altLang="zh-CN" sz="2900">
              <a:solidFill>
                <a:srgbClr val="FF0000"/>
              </a:solidFill>
              <a:latin typeface="Times New Roman" panose="02020603050405020304" pitchFamily="18" charset="0"/>
              <a:cs typeface="Times New Roman" panose="02020603050405020304" pitchFamily="18" charset="0"/>
            </a:endParaRPr>
          </a:p>
        </p:txBody>
      </p:sp>
      <p:sp>
        <p:nvSpPr>
          <p:cNvPr id="5" name="文本框 4"/>
          <p:cNvSpPr txBox="1"/>
          <p:nvPr>
            <p:custDataLst>
              <p:tags r:id="rId7"/>
            </p:custDataLst>
          </p:nvPr>
        </p:nvSpPr>
        <p:spPr>
          <a:xfrm>
            <a:off x="4425950" y="6070600"/>
            <a:ext cx="3588385" cy="537210"/>
          </a:xfrm>
          <a:prstGeom prst="rect">
            <a:avLst/>
          </a:prstGeom>
          <a:noFill/>
        </p:spPr>
        <p:txBody>
          <a:bodyPr wrap="square" rtlCol="0">
            <a:spAutoFit/>
          </a:bodyPr>
          <a:p>
            <a:r>
              <a:rPr lang="en-US" altLang="zh-CN" sz="2900">
                <a:solidFill>
                  <a:srgbClr val="FF0000"/>
                </a:solidFill>
                <a:latin typeface="Times New Roman" panose="02020603050405020304" pitchFamily="18" charset="0"/>
                <a:cs typeface="Times New Roman" panose="02020603050405020304" pitchFamily="18" charset="0"/>
              </a:rPr>
              <a:t>school lecture hall</a:t>
            </a:r>
            <a:endParaRPr lang="en-US" altLang="zh-CN" sz="29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t="57878" r="52932" b="25927"/>
          <a:stretch>
            <a:fillRect/>
          </a:stretch>
        </p:blipFill>
        <p:spPr>
          <a:xfrm>
            <a:off x="790575" y="808990"/>
            <a:ext cx="9090660" cy="2943860"/>
          </a:xfrm>
          <a:prstGeom prst="rect">
            <a:avLst/>
          </a:prstGeom>
        </p:spPr>
      </p:pic>
      <p:sp>
        <p:nvSpPr>
          <p:cNvPr id="2" name="文本框 1"/>
          <p:cNvSpPr txBox="1"/>
          <p:nvPr>
            <p:custDataLst>
              <p:tags r:id="rId2"/>
            </p:custDataLst>
          </p:nvPr>
        </p:nvSpPr>
        <p:spPr>
          <a:xfrm>
            <a:off x="979986" y="626057"/>
            <a:ext cx="558165" cy="737235"/>
          </a:xfrm>
          <a:prstGeom prst="rect">
            <a:avLst/>
          </a:prstGeom>
          <a:solidFill>
            <a:schemeClr val="bg1"/>
          </a:solidFill>
        </p:spPr>
        <p:txBody>
          <a:bodyPr wrap="none" rtlCol="0">
            <a:spAutoFit/>
          </a:bodyPr>
          <a:p>
            <a:pPr indent="0">
              <a:lnSpc>
                <a:spcPct val="150000"/>
              </a:lnSpc>
              <a:buFont typeface="Arial" panose="020B0604020202020204" pitchFamily="34" charset="0"/>
              <a:buNone/>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on</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custDataLst>
              <p:tags r:id="rId3"/>
            </p:custDataLst>
          </p:nvPr>
        </p:nvSpPr>
        <p:spPr>
          <a:xfrm>
            <a:off x="1123950" y="1066800"/>
            <a:ext cx="479425"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in</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custDataLst>
              <p:tags r:id="rId4"/>
            </p:custDataLst>
          </p:nvPr>
        </p:nvSpPr>
        <p:spPr>
          <a:xfrm>
            <a:off x="8543290" y="1633220"/>
            <a:ext cx="1713230"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anxiety</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12192635" cy="4523105"/>
          </a:xfrm>
          <a:prstGeom prst="rect">
            <a:avLst/>
          </a:prstGeom>
          <a:solidFill>
            <a:schemeClr val="accent3">
              <a:lumMod val="20000"/>
              <a:lumOff val="80000"/>
            </a:schemeClr>
          </a:solidFill>
          <a:ln w="9525">
            <a:noFill/>
          </a:ln>
        </p:spPr>
        <p:txBody>
          <a:bodyPr wrap="square">
            <a:spAutoFit/>
          </a:bodyPr>
          <a:p>
            <a:pPr indent="0" fontAlgn="auto"/>
            <a:r>
              <a:rPr lang="en-US" b="1">
                <a:latin typeface="Times New Roman" panose="02020603050405020304" pitchFamily="18" charset="0"/>
              </a:rPr>
              <a:t>Passage 1</a:t>
            </a:r>
            <a:r>
              <a:rPr lang="en-US" b="0">
                <a:latin typeface="Times New Roman" panose="02020603050405020304" pitchFamily="18" charset="0"/>
              </a:rPr>
              <a:t>1.My name is Michelle Rogers. For most of my life I had been fighting with my body weight. I was either gaining weight or trying to lose it. I wasn’t happy with myself, and I certainly wasn’t able to fully enjoy life. Not only did I feel bad physically, but I felt terrible emotionally. I also knew I wasn’t able to be the best I could be, and with failure after failure in losing weight, I just felt so </a:t>
            </a:r>
            <a:r>
              <a:rPr lang="en-US" b="1">
                <a:solidFill>
                  <a:srgbClr val="FF0000"/>
                </a:solidFill>
                <a:highlight>
                  <a:srgbClr val="FFFF00"/>
                </a:highlight>
                <a:latin typeface="Times New Roman" panose="02020603050405020304" pitchFamily="18" charset="0"/>
              </a:rPr>
              <a:t>hopeless </a:t>
            </a:r>
            <a:r>
              <a:rPr lang="en-US" b="0">
                <a:latin typeface="Times New Roman" panose="02020603050405020304" pitchFamily="18" charset="0"/>
              </a:rPr>
              <a:t>to make it.</a:t>
            </a:r>
            <a:endParaRPr lang="en-US" b="0">
              <a:latin typeface="Times New Roman" panose="02020603050405020304" pitchFamily="18" charset="0"/>
            </a:endParaRPr>
          </a:p>
          <a:p>
            <a:pPr indent="0" fontAlgn="auto"/>
            <a:r>
              <a:rPr lang="en-US" b="1">
                <a:solidFill>
                  <a:schemeClr val="tx1"/>
                </a:solidFill>
                <a:latin typeface="Times New Roman" panose="02020603050405020304" pitchFamily="18" charset="0"/>
              </a:rPr>
              <a:t>2.One day in 2008</a:t>
            </a:r>
            <a:r>
              <a:rPr lang="en-US" b="0">
                <a:latin typeface="Times New Roman" panose="02020603050405020304" pitchFamily="18" charset="0"/>
              </a:rPr>
              <a:t>, I was looking through ads online and saw a treadmill (</a:t>
            </a:r>
            <a:r>
              <a:rPr lang="zh-CN" b="0">
                <a:ea typeface="宋体" panose="02010600030101010101" pitchFamily="2" charset="-122"/>
              </a:rPr>
              <a:t>跑步机</a:t>
            </a:r>
            <a:r>
              <a:rPr lang="en-US" b="0">
                <a:latin typeface="Times New Roman" panose="02020603050405020304" pitchFamily="18" charset="0"/>
              </a:rPr>
              <a:t>) for $100. </a:t>
            </a:r>
            <a:r>
              <a:rPr lang="en-US" b="1">
                <a:solidFill>
                  <a:srgbClr val="FF0000"/>
                </a:solidFill>
                <a:highlight>
                  <a:srgbClr val="00FF00"/>
                </a:highlight>
                <a:latin typeface="Times New Roman" panose="02020603050405020304" pitchFamily="18" charset="0"/>
              </a:rPr>
              <a:t>This time I decided to start small and keep it doable.</a:t>
            </a:r>
            <a:r>
              <a:rPr lang="en-US" b="0">
                <a:latin typeface="Times New Roman" panose="02020603050405020304" pitchFamily="18" charset="0"/>
              </a:rPr>
              <a:t> </a:t>
            </a:r>
            <a:r>
              <a:rPr lang="en-US" b="1">
                <a:solidFill>
                  <a:srgbClr val="FF0000"/>
                </a:solidFill>
                <a:latin typeface="Times New Roman" panose="02020603050405020304" pitchFamily="18" charset="0"/>
              </a:rPr>
              <a:t>The first week </a:t>
            </a:r>
            <a:r>
              <a:rPr lang="en-US" b="0">
                <a:latin typeface="Times New Roman" panose="02020603050405020304" pitchFamily="18" charset="0"/>
              </a:rPr>
              <a:t>I started walking</a:t>
            </a:r>
            <a:r>
              <a:rPr lang="en-US" b="1">
                <a:solidFill>
                  <a:srgbClr val="FF0000"/>
                </a:solidFill>
                <a:latin typeface="Times New Roman" panose="02020603050405020304" pitchFamily="18" charset="0"/>
              </a:rPr>
              <a:t> </a:t>
            </a:r>
            <a:r>
              <a:rPr lang="en-US" b="1">
                <a:solidFill>
                  <a:srgbClr val="FF0000"/>
                </a:solidFill>
                <a:highlight>
                  <a:srgbClr val="FFFF00"/>
                </a:highlight>
                <a:latin typeface="Times New Roman" panose="02020603050405020304" pitchFamily="18" charset="0"/>
              </a:rPr>
              <a:t>15 </a:t>
            </a:r>
            <a:r>
              <a:rPr lang="en-US" b="0">
                <a:latin typeface="Times New Roman" panose="02020603050405020304" pitchFamily="18" charset="0"/>
              </a:rPr>
              <a:t>minutes on the treadmill at a fixed time every day. </a:t>
            </a:r>
            <a:r>
              <a:rPr lang="en-US" b="1">
                <a:solidFill>
                  <a:srgbClr val="FF0000"/>
                </a:solidFill>
                <a:latin typeface="Times New Roman" panose="02020603050405020304" pitchFamily="18" charset="0"/>
              </a:rPr>
              <a:t>The next week</a:t>
            </a:r>
            <a:r>
              <a:rPr lang="en-US" b="0">
                <a:latin typeface="Times New Roman" panose="02020603050405020304" pitchFamily="18" charset="0"/>
              </a:rPr>
              <a:t> I did 16 minutes. </a:t>
            </a:r>
            <a:r>
              <a:rPr lang="en-US" b="1">
                <a:solidFill>
                  <a:srgbClr val="FF0000"/>
                </a:solidFill>
                <a:latin typeface="Times New Roman" panose="02020603050405020304" pitchFamily="18" charset="0"/>
              </a:rPr>
              <a:t>Each week I</a:t>
            </a:r>
            <a:r>
              <a:rPr lang="en-US" b="1">
                <a:solidFill>
                  <a:srgbClr val="FF0000"/>
                </a:solidFill>
                <a:highlight>
                  <a:srgbClr val="FFFF00"/>
                </a:highlight>
                <a:latin typeface="Times New Roman" panose="02020603050405020304" pitchFamily="18" charset="0"/>
              </a:rPr>
              <a:t> added a minute.</a:t>
            </a:r>
            <a:r>
              <a:rPr lang="en-US" b="0">
                <a:latin typeface="Times New Roman" panose="02020603050405020304" pitchFamily="18" charset="0"/>
              </a:rPr>
              <a:t> Gradually, I increased speed as well as time. </a:t>
            </a:r>
            <a:r>
              <a:rPr lang="en-US" b="1">
                <a:solidFill>
                  <a:srgbClr val="FF0000"/>
                </a:solidFill>
                <a:latin typeface="Times New Roman" panose="02020603050405020304" pitchFamily="18" charset="0"/>
              </a:rPr>
              <a:t>Once I got to </a:t>
            </a:r>
            <a:r>
              <a:rPr lang="en-US" b="1">
                <a:solidFill>
                  <a:srgbClr val="FF0000"/>
                </a:solidFill>
                <a:highlight>
                  <a:srgbClr val="FFFF00"/>
                </a:highlight>
                <a:latin typeface="Times New Roman" panose="02020603050405020304" pitchFamily="18" charset="0"/>
              </a:rPr>
              <a:t>30</a:t>
            </a:r>
            <a:r>
              <a:rPr lang="en-US" b="1">
                <a:solidFill>
                  <a:srgbClr val="FF0000"/>
                </a:solidFill>
                <a:latin typeface="Times New Roman" panose="02020603050405020304" pitchFamily="18" charset="0"/>
              </a:rPr>
              <a:t> minutes, the weight started dropping off.</a:t>
            </a:r>
            <a:endParaRPr lang="en-US" b="1">
              <a:solidFill>
                <a:srgbClr val="FF0000"/>
              </a:solidFill>
              <a:latin typeface="Times New Roman" panose="02020603050405020304" pitchFamily="18" charset="0"/>
            </a:endParaRPr>
          </a:p>
          <a:p>
            <a:pPr indent="0" fontAlgn="auto"/>
            <a:r>
              <a:rPr lang="en-US" b="0">
                <a:latin typeface="Times New Roman" panose="02020603050405020304" pitchFamily="18" charset="0"/>
              </a:rPr>
              <a:t>3.I didn</a:t>
            </a:r>
            <a:r>
              <a:rPr lang="en-US" b="0">
                <a:latin typeface="宋体" panose="02010600030101010101" pitchFamily="2" charset="-122"/>
              </a:rPr>
              <a:t>’</a:t>
            </a:r>
            <a:r>
              <a:rPr lang="en-US" b="0">
                <a:latin typeface="Times New Roman" panose="02020603050405020304" pitchFamily="18" charset="0"/>
              </a:rPr>
              <a:t>t lose weight at first, but I didn</a:t>
            </a:r>
            <a:r>
              <a:rPr lang="en-US" b="0">
                <a:latin typeface="宋体" panose="02010600030101010101" pitchFamily="2" charset="-122"/>
              </a:rPr>
              <a:t>’</a:t>
            </a:r>
            <a:r>
              <a:rPr lang="en-US" b="0">
                <a:latin typeface="Times New Roman" panose="02020603050405020304" pitchFamily="18" charset="0"/>
              </a:rPr>
              <a:t>t give up like I did in the past. I realized I started feeling better. My legs were getting stronger. I didn</a:t>
            </a:r>
            <a:r>
              <a:rPr lang="en-US" b="0">
                <a:latin typeface="宋体" panose="02010600030101010101" pitchFamily="2" charset="-122"/>
              </a:rPr>
              <a:t>’</a:t>
            </a:r>
            <a:r>
              <a:rPr lang="en-US" b="0">
                <a:latin typeface="Times New Roman" panose="02020603050405020304" pitchFamily="18" charset="0"/>
              </a:rPr>
              <a:t>t feel painful like I used to when I got up from my desk. All the efforts I</a:t>
            </a:r>
            <a:r>
              <a:rPr lang="en-US" b="0">
                <a:latin typeface="宋体" panose="02010600030101010101" pitchFamily="2" charset="-122"/>
              </a:rPr>
              <a:t>’</a:t>
            </a:r>
            <a:r>
              <a:rPr lang="en-US" b="0">
                <a:latin typeface="Times New Roman" panose="02020603050405020304" pitchFamily="18" charset="0"/>
              </a:rPr>
              <a:t>d been putting into fitness made me want to start eating healthier, too. I began with small changes as well. After these years I started listening to my body. It was refusing food and habits that were bad for me.4.Today, </a:t>
            </a:r>
            <a:r>
              <a:rPr lang="en-US" b="1">
                <a:solidFill>
                  <a:srgbClr val="FF0000"/>
                </a:solidFill>
                <a:highlight>
                  <a:srgbClr val="FFFF00"/>
                </a:highlight>
                <a:latin typeface="Times New Roman" panose="02020603050405020304" pitchFamily="18" charset="0"/>
              </a:rPr>
              <a:t>the extra weight is gone</a:t>
            </a:r>
            <a:r>
              <a:rPr lang="en-US" b="0">
                <a:latin typeface="Times New Roman" panose="02020603050405020304" pitchFamily="18" charset="0"/>
              </a:rPr>
              <a:t>. I still exercise every morning. I look and feel the best I have never done. Every area of my life has improved and benefited from this change in me. Not only do I have my youthful energy, looks and health back, but also I have more confidence than I have ever had.</a:t>
            </a:r>
            <a:endParaRPr lang="en-US" altLang="en-US" b="0">
              <a:latin typeface="Times New Roman" panose="02020603050405020304" pitchFamily="18" charset="0"/>
            </a:endParaRPr>
          </a:p>
        </p:txBody>
      </p:sp>
      <p:sp>
        <p:nvSpPr>
          <p:cNvPr id="4" name="文本框 3"/>
          <p:cNvSpPr txBox="1"/>
          <p:nvPr/>
        </p:nvSpPr>
        <p:spPr>
          <a:xfrm>
            <a:off x="0" y="4523105"/>
            <a:ext cx="12849860" cy="2306955"/>
          </a:xfrm>
          <a:prstGeom prst="rect">
            <a:avLst/>
          </a:prstGeom>
          <a:noFill/>
          <a:ln w="9525">
            <a:noFill/>
          </a:ln>
        </p:spPr>
        <p:txBody>
          <a:bodyPr wrap="square">
            <a:spAutoFit/>
          </a:bodyPr>
          <a:p>
            <a:pPr indent="0"/>
            <a:r>
              <a:rPr lang="en-US" b="0">
                <a:latin typeface="Times New Roman" panose="02020603050405020304" pitchFamily="18" charset="0"/>
              </a:rPr>
              <a:t>1</a:t>
            </a:r>
            <a:r>
              <a:rPr lang="zh-CN" b="0">
                <a:ea typeface="宋体" panose="02010600030101010101" pitchFamily="2" charset="-122"/>
              </a:rPr>
              <a:t>．</a:t>
            </a:r>
            <a:r>
              <a:rPr lang="en-US" b="0">
                <a:latin typeface="Times New Roman" panose="02020603050405020304" pitchFamily="18" charset="0"/>
              </a:rPr>
              <a:t>How did Michelle</a:t>
            </a:r>
            <a:r>
              <a:rPr lang="en-US" b="0">
                <a:solidFill>
                  <a:srgbClr val="FF0000"/>
                </a:solidFill>
                <a:latin typeface="Times New Roman" panose="02020603050405020304" pitchFamily="18" charset="0"/>
              </a:rPr>
              <a:t> </a:t>
            </a:r>
            <a:r>
              <a:rPr lang="en-US" b="1">
                <a:solidFill>
                  <a:srgbClr val="FF0000"/>
                </a:solidFill>
                <a:latin typeface="Times New Roman" panose="02020603050405020304" pitchFamily="18" charset="0"/>
              </a:rPr>
              <a:t>feel about </a:t>
            </a:r>
            <a:r>
              <a:rPr lang="en-US" b="0">
                <a:latin typeface="Times New Roman" panose="02020603050405020304" pitchFamily="18" charset="0"/>
              </a:rPr>
              <a:t>losing weight </a:t>
            </a:r>
            <a:r>
              <a:rPr lang="en-US" b="1">
                <a:solidFill>
                  <a:srgbClr val="FF0000"/>
                </a:solidFill>
                <a:latin typeface="Times New Roman" panose="02020603050405020304" pitchFamily="18" charset="0"/>
              </a:rPr>
              <a:t>before 2008</a:t>
            </a:r>
            <a:r>
              <a:rPr lang="en-US" b="0">
                <a:latin typeface="Times New Roman" panose="02020603050405020304" pitchFamily="18" charset="0"/>
              </a:rPr>
              <a:t>?A</a:t>
            </a:r>
            <a:r>
              <a:rPr lang="zh-CN" b="0">
                <a:ea typeface="宋体" panose="02010600030101010101" pitchFamily="2" charset="-122"/>
              </a:rPr>
              <a:t>．</a:t>
            </a:r>
            <a:r>
              <a:rPr lang="en-US" b="0">
                <a:latin typeface="Times New Roman" panose="02020603050405020304" pitchFamily="18" charset="0"/>
              </a:rPr>
              <a:t>Confident.	B</a:t>
            </a:r>
            <a:r>
              <a:rPr lang="zh-CN" b="0">
                <a:ea typeface="宋体" panose="02010600030101010101" pitchFamily="2" charset="-122"/>
              </a:rPr>
              <a:t>．</a:t>
            </a:r>
            <a:r>
              <a:rPr lang="en-US" b="0">
                <a:latin typeface="Times New Roman" panose="02020603050405020304" pitchFamily="18" charset="0"/>
              </a:rPr>
              <a:t>Hopeless /desperate/disappointed.	C</a:t>
            </a:r>
            <a:r>
              <a:rPr lang="zh-CN" b="0">
                <a:ea typeface="宋体" panose="02010600030101010101" pitchFamily="2" charset="-122"/>
              </a:rPr>
              <a:t>．</a:t>
            </a:r>
            <a:r>
              <a:rPr lang="en-US" b="1">
                <a:solidFill>
                  <a:srgbClr val="C00000"/>
                </a:solidFill>
                <a:latin typeface="Times New Roman" panose="02020603050405020304" pitchFamily="18" charset="0"/>
              </a:rPr>
              <a:t>Addicted</a:t>
            </a:r>
            <a:r>
              <a:rPr lang="en-US" b="1">
                <a:solidFill>
                  <a:schemeClr val="tx1"/>
                </a:solidFill>
                <a:latin typeface="Times New Roman" panose="02020603050405020304" pitchFamily="18" charset="0"/>
              </a:rPr>
              <a:t>.</a:t>
            </a:r>
            <a:r>
              <a:rPr lang="en-US" b="0">
                <a:latin typeface="Times New Roman" panose="02020603050405020304" pitchFamily="18" charset="0"/>
              </a:rPr>
              <a:t>	D</a:t>
            </a:r>
            <a:r>
              <a:rPr lang="zh-CN" b="0">
                <a:ea typeface="宋体" panose="02010600030101010101" pitchFamily="2" charset="-122"/>
              </a:rPr>
              <a:t>．</a:t>
            </a:r>
            <a:r>
              <a:rPr lang="en-US" b="1">
                <a:solidFill>
                  <a:srgbClr val="C00000"/>
                </a:solidFill>
                <a:latin typeface="Times New Roman" panose="02020603050405020304" pitchFamily="18" charset="0"/>
              </a:rPr>
              <a:t>Annoyed</a:t>
            </a:r>
            <a:r>
              <a:rPr lang="en-US" b="0">
                <a:latin typeface="Times New Roman" panose="02020603050405020304" pitchFamily="18" charset="0"/>
              </a:rPr>
              <a:t>.2</a:t>
            </a:r>
            <a:r>
              <a:rPr lang="zh-CN" b="0">
                <a:ea typeface="宋体" panose="02010600030101010101" pitchFamily="2" charset="-122"/>
              </a:rPr>
              <a:t>．</a:t>
            </a:r>
            <a:r>
              <a:rPr lang="en-US" b="1">
                <a:solidFill>
                  <a:srgbClr val="FF0000"/>
                </a:solidFill>
                <a:latin typeface="Times New Roman" panose="02020603050405020304" pitchFamily="18" charset="0"/>
              </a:rPr>
              <a:t>How many weeks </a:t>
            </a:r>
            <a:r>
              <a:rPr lang="en-US" b="0">
                <a:latin typeface="Times New Roman" panose="02020603050405020304" pitchFamily="18" charset="0"/>
              </a:rPr>
              <a:t>had passed before Michelle</a:t>
            </a:r>
            <a:r>
              <a:rPr lang="en-US" b="0">
                <a:latin typeface="宋体" panose="02010600030101010101" pitchFamily="2" charset="-122"/>
              </a:rPr>
              <a:t>’</a:t>
            </a:r>
            <a:r>
              <a:rPr lang="en-US" b="0">
                <a:latin typeface="Times New Roman" panose="02020603050405020304" pitchFamily="18" charset="0"/>
              </a:rPr>
              <a:t>s weight began dropping?A</a:t>
            </a:r>
            <a:r>
              <a:rPr lang="zh-CN" b="0">
                <a:ea typeface="宋体" panose="02010600030101010101" pitchFamily="2" charset="-122"/>
              </a:rPr>
              <a:t>．</a:t>
            </a:r>
            <a:r>
              <a:rPr lang="en-US" b="0">
                <a:latin typeface="Times New Roman" panose="02020603050405020304" pitchFamily="18" charset="0"/>
              </a:rPr>
              <a:t>15 weeks.	B</a:t>
            </a:r>
            <a:r>
              <a:rPr lang="zh-CN" b="0">
                <a:ea typeface="宋体" panose="02010600030101010101" pitchFamily="2" charset="-122"/>
              </a:rPr>
              <a:t>．</a:t>
            </a:r>
            <a:r>
              <a:rPr lang="en-US" b="0">
                <a:latin typeface="Times New Roman" panose="02020603050405020304" pitchFamily="18" charset="0"/>
              </a:rPr>
              <a:t>20 weeks.	C</a:t>
            </a:r>
            <a:r>
              <a:rPr lang="zh-CN" b="0">
                <a:ea typeface="宋体" panose="02010600030101010101" pitchFamily="2" charset="-122"/>
              </a:rPr>
              <a:t>．</a:t>
            </a:r>
            <a:r>
              <a:rPr lang="en-US" b="0">
                <a:latin typeface="Times New Roman" panose="02020603050405020304" pitchFamily="18" charset="0"/>
              </a:rPr>
              <a:t>25 weeks.	D</a:t>
            </a:r>
            <a:r>
              <a:rPr lang="zh-CN" b="0">
                <a:ea typeface="宋体" panose="02010600030101010101" pitchFamily="2" charset="-122"/>
              </a:rPr>
              <a:t>．</a:t>
            </a:r>
            <a:r>
              <a:rPr lang="en-US" b="0">
                <a:latin typeface="Times New Roman" panose="02020603050405020304" pitchFamily="18" charset="0"/>
              </a:rPr>
              <a:t>30 weeks.3</a:t>
            </a:r>
            <a:r>
              <a:rPr lang="zh-CN" b="0">
                <a:ea typeface="宋体" panose="02010600030101010101" pitchFamily="2" charset="-122"/>
              </a:rPr>
              <a:t>．</a:t>
            </a:r>
            <a:r>
              <a:rPr lang="en-US" b="0">
                <a:latin typeface="Times New Roman" panose="02020603050405020304" pitchFamily="18" charset="0"/>
              </a:rPr>
              <a:t>What is</a:t>
            </a:r>
            <a:r>
              <a:rPr lang="en-US" b="0">
                <a:solidFill>
                  <a:srgbClr val="FF0000"/>
                </a:solidFill>
                <a:latin typeface="Times New Roman" panose="02020603050405020304" pitchFamily="18" charset="0"/>
              </a:rPr>
              <a:t> NOT my practice</a:t>
            </a:r>
            <a:r>
              <a:rPr lang="en-US" b="0">
                <a:latin typeface="Times New Roman" panose="02020603050405020304" pitchFamily="18" charset="0"/>
              </a:rPr>
              <a:t> now?A</a:t>
            </a:r>
            <a:r>
              <a:rPr lang="zh-CN" b="0">
                <a:ea typeface="宋体" panose="02010600030101010101" pitchFamily="2" charset="-122"/>
              </a:rPr>
              <a:t>．</a:t>
            </a:r>
            <a:r>
              <a:rPr lang="en-US" b="0">
                <a:latin typeface="Times New Roman" panose="02020603050405020304" pitchFamily="18" charset="0"/>
              </a:rPr>
              <a:t>Doing exercise regularly.	B</a:t>
            </a:r>
            <a:r>
              <a:rPr lang="zh-CN" b="0">
                <a:ea typeface="宋体" panose="02010600030101010101" pitchFamily="2" charset="-122"/>
              </a:rPr>
              <a:t>．</a:t>
            </a:r>
            <a:r>
              <a:rPr lang="en-US" b="0">
                <a:latin typeface="Times New Roman" panose="02020603050405020304" pitchFamily="18" charset="0"/>
              </a:rPr>
              <a:t>Eating healthier. C</a:t>
            </a:r>
            <a:r>
              <a:rPr lang="zh-CN" b="0">
                <a:ea typeface="宋体" panose="02010600030101010101" pitchFamily="2" charset="-122"/>
              </a:rPr>
              <a:t>．</a:t>
            </a:r>
            <a:r>
              <a:rPr lang="en-US" b="0">
                <a:latin typeface="Times New Roman" panose="02020603050405020304" pitchFamily="18" charset="0"/>
              </a:rPr>
              <a:t>Refusing bad food and habits.	D</a:t>
            </a:r>
            <a:r>
              <a:rPr lang="zh-CN" b="0">
                <a:ea typeface="宋体" panose="02010600030101010101" pitchFamily="2" charset="-122"/>
              </a:rPr>
              <a:t>．</a:t>
            </a:r>
            <a:r>
              <a:rPr lang="en-US" b="0">
                <a:latin typeface="Times New Roman" panose="02020603050405020304" pitchFamily="18" charset="0"/>
              </a:rPr>
              <a:t>Gaining extra weight.</a:t>
            </a:r>
            <a:endParaRPr lang="en-US" b="0">
              <a:latin typeface="Times New Roman" panose="02020603050405020304" pitchFamily="18" charset="0"/>
            </a:endParaRPr>
          </a:p>
          <a:p>
            <a:pPr indent="0"/>
            <a:r>
              <a:rPr lang="en-US" b="1">
                <a:solidFill>
                  <a:srgbClr val="FF0000"/>
                </a:solidFill>
                <a:latin typeface="Times New Roman" panose="02020603050405020304" pitchFamily="18" charset="0"/>
              </a:rPr>
              <a:t>4</a:t>
            </a:r>
            <a:r>
              <a:rPr lang="zh-CN" b="1">
                <a:solidFill>
                  <a:srgbClr val="FF0000"/>
                </a:solidFill>
                <a:ea typeface="宋体" panose="02010600030101010101" pitchFamily="2" charset="-122"/>
              </a:rPr>
              <a:t>．</a:t>
            </a:r>
            <a:r>
              <a:rPr lang="en-US" b="0">
                <a:latin typeface="Times New Roman" panose="02020603050405020304" pitchFamily="18" charset="0"/>
              </a:rPr>
              <a:t>What can we learn from Michelle</a:t>
            </a:r>
            <a:r>
              <a:rPr lang="en-US" b="0">
                <a:latin typeface="宋体" panose="02010600030101010101" pitchFamily="2" charset="-122"/>
              </a:rPr>
              <a:t>’</a:t>
            </a:r>
            <a:r>
              <a:rPr lang="en-US" b="0">
                <a:latin typeface="Times New Roman" panose="02020603050405020304" pitchFamily="18" charset="0"/>
              </a:rPr>
              <a:t>s story?A</a:t>
            </a:r>
            <a:r>
              <a:rPr lang="zh-CN" b="0">
                <a:ea typeface="宋体" panose="02010600030101010101" pitchFamily="2" charset="-122"/>
              </a:rPr>
              <a:t>．</a:t>
            </a:r>
            <a:r>
              <a:rPr lang="en-US" b="0">
                <a:latin typeface="Times New Roman" panose="02020603050405020304" pitchFamily="18" charset="0"/>
              </a:rPr>
              <a:t>Time is everything.B</a:t>
            </a:r>
            <a:r>
              <a:rPr lang="zh-CN" b="0">
                <a:ea typeface="宋体" panose="02010600030101010101" pitchFamily="2" charset="-122"/>
              </a:rPr>
              <a:t>．</a:t>
            </a:r>
            <a:r>
              <a:rPr lang="en-US" b="0">
                <a:latin typeface="Times New Roman" panose="02020603050405020304" pitchFamily="18" charset="0"/>
              </a:rPr>
              <a:t>Interest is the best teacher.C</a:t>
            </a:r>
            <a:r>
              <a:rPr lang="zh-CN" b="0">
                <a:ea typeface="宋体" panose="02010600030101010101" pitchFamily="2" charset="-122"/>
              </a:rPr>
              <a:t>．</a:t>
            </a:r>
            <a:r>
              <a:rPr lang="en-US" b="0">
                <a:latin typeface="Times New Roman" panose="02020603050405020304" pitchFamily="18" charset="0"/>
              </a:rPr>
              <a:t>Start with small things. D</a:t>
            </a:r>
            <a:r>
              <a:rPr lang="zh-CN" b="0">
                <a:ea typeface="宋体" panose="02010600030101010101" pitchFamily="2" charset="-122"/>
              </a:rPr>
              <a:t>．</a:t>
            </a:r>
            <a:r>
              <a:rPr lang="en-US" b="0">
                <a:latin typeface="Times New Roman" panose="02020603050405020304" pitchFamily="18" charset="0"/>
              </a:rPr>
              <a:t>Nothing is more important than confidence.</a:t>
            </a:r>
            <a:endParaRPr lang="en-US" altLang="en-US" b="0">
              <a:latin typeface="Times New Roman" panose="02020603050405020304" pitchFamily="18" charset="0"/>
            </a:endParaRPr>
          </a:p>
        </p:txBody>
      </p:sp>
      <p:sp>
        <p:nvSpPr>
          <p:cNvPr id="5" name="文本框 4"/>
          <p:cNvSpPr txBox="1"/>
          <p:nvPr/>
        </p:nvSpPr>
        <p:spPr>
          <a:xfrm>
            <a:off x="3693160" y="4154805"/>
            <a:ext cx="5080000" cy="368300"/>
          </a:xfrm>
          <a:prstGeom prst="rect">
            <a:avLst/>
          </a:prstGeom>
          <a:noFill/>
          <a:ln w="9525">
            <a:noFill/>
          </a:ln>
        </p:spPr>
        <p:txBody>
          <a:bodyPr>
            <a:spAutoFit/>
          </a:bodyPr>
          <a:p>
            <a:pPr indent="0"/>
            <a:r>
              <a:rPr lang="zh-CN" b="0">
                <a:solidFill>
                  <a:srgbClr val="FF0000"/>
                </a:solidFill>
                <a:ea typeface="宋体" panose="02010600030101010101" pitchFamily="2" charset="-122"/>
              </a:rPr>
              <a:t>【答案】</a:t>
            </a:r>
            <a:r>
              <a:rPr lang="en-US" b="0">
                <a:solidFill>
                  <a:srgbClr val="FF0000"/>
                </a:solidFill>
                <a:latin typeface="Times New Roman" panose="02020603050405020304" pitchFamily="18" charset="0"/>
              </a:rPr>
              <a:t>1</a:t>
            </a:r>
            <a:r>
              <a:rPr lang="zh-CN" b="0">
                <a:solidFill>
                  <a:srgbClr val="FF0000"/>
                </a:solidFill>
                <a:ea typeface="宋体" panose="02010600030101010101" pitchFamily="2" charset="-122"/>
              </a:rPr>
              <a:t>．</a:t>
            </a:r>
            <a:r>
              <a:rPr lang="en-US" b="0">
                <a:solidFill>
                  <a:srgbClr val="FF0000"/>
                </a:solidFill>
                <a:latin typeface="Times New Roman" panose="02020603050405020304" pitchFamily="18" charset="0"/>
              </a:rPr>
              <a:t>B    2</a:t>
            </a:r>
            <a:r>
              <a:rPr lang="zh-CN" b="0">
                <a:solidFill>
                  <a:srgbClr val="FF0000"/>
                </a:solidFill>
                <a:ea typeface="宋体" panose="02010600030101010101" pitchFamily="2" charset="-122"/>
              </a:rPr>
              <a:t>．</a:t>
            </a:r>
            <a:r>
              <a:rPr lang="en-US" b="0">
                <a:solidFill>
                  <a:srgbClr val="FF0000"/>
                </a:solidFill>
                <a:latin typeface="Times New Roman" panose="02020603050405020304" pitchFamily="18" charset="0"/>
              </a:rPr>
              <a:t>A    3</a:t>
            </a:r>
            <a:r>
              <a:rPr lang="zh-CN" b="0">
                <a:solidFill>
                  <a:srgbClr val="FF0000"/>
                </a:solidFill>
                <a:ea typeface="宋体" panose="02010600030101010101" pitchFamily="2" charset="-122"/>
              </a:rPr>
              <a:t>．</a:t>
            </a:r>
            <a:r>
              <a:rPr lang="en-US" b="0">
                <a:solidFill>
                  <a:srgbClr val="FF0000"/>
                </a:solidFill>
                <a:latin typeface="Times New Roman" panose="02020603050405020304" pitchFamily="18" charset="0"/>
              </a:rPr>
              <a:t>D    4</a:t>
            </a:r>
            <a:r>
              <a:rPr lang="zh-CN" b="0">
                <a:solidFill>
                  <a:srgbClr val="FF0000"/>
                </a:solidFill>
                <a:ea typeface="宋体" panose="02010600030101010101" pitchFamily="2" charset="-122"/>
              </a:rPr>
              <a:t>．</a:t>
            </a:r>
            <a:r>
              <a:rPr lang="en-US" b="0">
                <a:solidFill>
                  <a:srgbClr val="FF0000"/>
                </a:solidFill>
                <a:latin typeface="Times New Roman" panose="02020603050405020304" pitchFamily="18" charset="0"/>
              </a:rPr>
              <a:t>C</a:t>
            </a:r>
            <a:endParaRPr lang="en-US" altLang="en-US" b="0">
              <a:solidFill>
                <a:srgbClr val="FF0000"/>
              </a:solidFill>
              <a:latin typeface="Times New Roman" panose="02020603050405020304" pitchFamily="18"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351639"/>
          <a:ext cx="10457315" cy="6156309"/>
        </p:xfrm>
        <a:graphic>
          <a:graphicData uri="http://schemas.openxmlformats.org/presentationml/2006/ole">
            <mc:AlternateContent xmlns:mc="http://schemas.openxmlformats.org/markup-compatibility/2006">
              <mc:Choice xmlns:v="urn:schemas-microsoft-com:vml" Requires="v">
                <p:oleObj spid="_x0000_s28697" name="文档" r:id="rId1" imgW="10462260" imgH="6158230" progId="Word.Document.8">
                  <p:embed/>
                </p:oleObj>
              </mc:Choice>
              <mc:Fallback>
                <p:oleObj name="文档" r:id="rId1" imgW="10462260" imgH="6158230" progId="Word.Document.8">
                  <p:embed/>
                  <p:pic>
                    <p:nvPicPr>
                      <p:cNvPr id="0" name="图片 28696"/>
                      <p:cNvPicPr/>
                      <p:nvPr/>
                    </p:nvPicPr>
                    <p:blipFill>
                      <a:blip r:embed="rId2"/>
                      <a:stretch>
                        <a:fillRect/>
                      </a:stretch>
                    </p:blipFill>
                    <p:spPr>
                      <a:xfrm>
                        <a:off x="866549" y="351639"/>
                        <a:ext cx="10457315" cy="6156309"/>
                      </a:xfrm>
                      <a:prstGeom prst="rect">
                        <a:avLst/>
                      </a:prstGeom>
                    </p:spPr>
                  </p:pic>
                </p:oleObj>
              </mc:Fallback>
            </mc:AlternateContent>
          </a:graphicData>
        </a:graphic>
      </p:graphicFrame>
      <p:sp>
        <p:nvSpPr>
          <p:cNvPr id="5" name="文本框 4"/>
          <p:cNvSpPr txBox="1"/>
          <p:nvPr>
            <p:custDataLst>
              <p:tags r:id="rId3"/>
            </p:custDataLst>
          </p:nvPr>
        </p:nvSpPr>
        <p:spPr>
          <a:xfrm>
            <a:off x="780415" y="5528945"/>
            <a:ext cx="1713230"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36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36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910988" y="346133"/>
          <a:ext cx="10368438" cy="6394373"/>
        </p:xfrm>
        <a:graphic>
          <a:graphicData uri="http://schemas.openxmlformats.org/presentationml/2006/ole">
            <mc:AlternateContent xmlns:mc="http://schemas.openxmlformats.org/markup-compatibility/2006">
              <mc:Choice xmlns:v="urn:schemas-microsoft-com:vml" Requires="v">
                <p:oleObj spid="_x0000_s25750" name="文档" r:id="rId1" imgW="10363200" imgH="6407150" progId="Word.Document.8">
                  <p:embed/>
                </p:oleObj>
              </mc:Choice>
              <mc:Fallback>
                <p:oleObj name="文档" r:id="rId1" imgW="10363200" imgH="6407150" progId="Word.Document.8">
                  <p:embed/>
                  <p:pic>
                    <p:nvPicPr>
                      <p:cNvPr id="0" name="图片 25749"/>
                      <p:cNvPicPr/>
                      <p:nvPr/>
                    </p:nvPicPr>
                    <p:blipFill>
                      <a:blip r:embed="rId2"/>
                      <a:stretch>
                        <a:fillRect/>
                      </a:stretch>
                    </p:blipFill>
                    <p:spPr>
                      <a:xfrm>
                        <a:off x="910988" y="346133"/>
                        <a:ext cx="10368438" cy="639437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4224279" y="2061204"/>
          <a:ext cx="5272302" cy="395184"/>
        </p:xfrm>
        <a:graphic>
          <a:graphicData uri="http://schemas.openxmlformats.org/presentationml/2006/ole">
            <mc:AlternateContent xmlns:mc="http://schemas.openxmlformats.org/markup-compatibility/2006">
              <mc:Choice xmlns:v="urn:schemas-microsoft-com:vml" Requires="v">
                <p:oleObj spid="_x0000_s25751"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279" y="2061204"/>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2352558" y="3141043"/>
          <a:ext cx="5272302" cy="395184"/>
        </p:xfrm>
        <a:graphic>
          <a:graphicData uri="http://schemas.openxmlformats.org/presentationml/2006/ole">
            <mc:AlternateContent xmlns:mc="http://schemas.openxmlformats.org/markup-compatibility/2006">
              <mc:Choice xmlns:v="urn:schemas-microsoft-com:vml" Requires="v">
                <p:oleObj spid="_x0000_s25752"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558" y="314104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8039709" y="3141043"/>
          <a:ext cx="5272302" cy="395184"/>
        </p:xfrm>
        <a:graphic>
          <a:graphicData uri="http://schemas.openxmlformats.org/presentationml/2006/ole">
            <mc:AlternateContent xmlns:mc="http://schemas.openxmlformats.org/markup-compatibility/2006">
              <mc:Choice xmlns:v="urn:schemas-microsoft-com:vml" Requires="v">
                <p:oleObj spid="_x0000_s25753"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9709" y="314104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2856483" y="3788946"/>
          <a:ext cx="5272302" cy="395184"/>
        </p:xfrm>
        <a:graphic>
          <a:graphicData uri="http://schemas.openxmlformats.org/presentationml/2006/ole">
            <mc:AlternateContent xmlns:mc="http://schemas.openxmlformats.org/markup-compatibility/2006">
              <mc:Choice xmlns:v="urn:schemas-microsoft-com:vml" Requires="v">
                <p:oleObj spid="_x0000_s25754" name="文档" r:id="rId9" imgW="5276215" imgH="397510" progId="Word.Document.8">
                  <p:embed/>
                </p:oleObj>
              </mc:Choice>
              <mc:Fallback>
                <p:oleObj name="文档" r:id="rId9" imgW="5276215" imgH="397510" progId="Word.Document.8">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6483" y="378894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1039665" y="5516688"/>
          <a:ext cx="5272302" cy="395184"/>
        </p:xfrm>
        <a:graphic>
          <a:graphicData uri="http://schemas.openxmlformats.org/presentationml/2006/ole">
            <mc:AlternateContent xmlns:mc="http://schemas.openxmlformats.org/markup-compatibility/2006">
              <mc:Choice xmlns:v="urn:schemas-microsoft-com:vml" Requires="v">
                <p:oleObj spid="_x0000_s25755" name="文档" r:id="rId11" imgW="5276215" imgH="397510" progId="Word.Document.8">
                  <p:embed/>
                </p:oleObj>
              </mc:Choice>
              <mc:Fallback>
                <p:oleObj name="文档" r:id="rId11" imgW="5276215" imgH="397510" progId="Word.Document.8">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665" y="5516688"/>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597339"/>
          <a:ext cx="10457315" cy="5999188"/>
        </p:xfrm>
        <a:graphic>
          <a:graphicData uri="http://schemas.openxmlformats.org/presentationml/2006/ole">
            <mc:AlternateContent xmlns:mc="http://schemas.openxmlformats.org/markup-compatibility/2006">
              <mc:Choice xmlns:v="urn:schemas-microsoft-com:vml" Requires="v">
                <p:oleObj spid="_x0000_s29721" name="文档" r:id="rId1" imgW="10462260" imgH="6003290" progId="Word.Document.8">
                  <p:embed/>
                </p:oleObj>
              </mc:Choice>
              <mc:Fallback>
                <p:oleObj name="文档" r:id="rId1" imgW="10462260" imgH="6003290" progId="Word.Document.8">
                  <p:embed/>
                  <p:pic>
                    <p:nvPicPr>
                      <p:cNvPr id="0" name="图片 29720"/>
                      <p:cNvPicPr/>
                      <p:nvPr/>
                    </p:nvPicPr>
                    <p:blipFill>
                      <a:blip r:embed="rId2"/>
                      <a:stretch>
                        <a:fillRect/>
                      </a:stretch>
                    </p:blipFill>
                    <p:spPr>
                      <a:xfrm>
                        <a:off x="866549" y="597339"/>
                        <a:ext cx="10457315" cy="599918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910988" y="494477"/>
          <a:ext cx="10368438" cy="5869047"/>
        </p:xfrm>
        <a:graphic>
          <a:graphicData uri="http://schemas.openxmlformats.org/presentationml/2006/ole">
            <mc:AlternateContent xmlns:mc="http://schemas.openxmlformats.org/markup-compatibility/2006">
              <mc:Choice xmlns:v="urn:schemas-microsoft-com:vml" Requires="v">
                <p:oleObj spid="_x0000_s26749" name="文档" r:id="rId1" imgW="10363200" imgH="5879465" progId="Word.Document.8">
                  <p:embed/>
                </p:oleObj>
              </mc:Choice>
              <mc:Fallback>
                <p:oleObj name="文档" r:id="rId1" imgW="10363200" imgH="5879465" progId="Word.Document.8">
                  <p:embed/>
                  <p:pic>
                    <p:nvPicPr>
                      <p:cNvPr id="0" name="图片 26748"/>
                      <p:cNvPicPr/>
                      <p:nvPr/>
                    </p:nvPicPr>
                    <p:blipFill>
                      <a:blip r:embed="rId2"/>
                      <a:stretch>
                        <a:fillRect/>
                      </a:stretch>
                    </p:blipFill>
                    <p:spPr>
                      <a:xfrm>
                        <a:off x="910988" y="494477"/>
                        <a:ext cx="10368438" cy="5869047"/>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471601" y="1629269"/>
          <a:ext cx="5272302" cy="395184"/>
        </p:xfrm>
        <a:graphic>
          <a:graphicData uri="http://schemas.openxmlformats.org/presentationml/2006/ole">
            <mc:AlternateContent xmlns:mc="http://schemas.openxmlformats.org/markup-compatibility/2006">
              <mc:Choice xmlns:v="urn:schemas-microsoft-com:vml" Requires="v">
                <p:oleObj spid="_x0000_s26750"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601" y="162926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3216429" y="2061204"/>
          <a:ext cx="5272302" cy="395184"/>
        </p:xfrm>
        <a:graphic>
          <a:graphicData uri="http://schemas.openxmlformats.org/presentationml/2006/ole">
            <mc:AlternateContent xmlns:mc="http://schemas.openxmlformats.org/markup-compatibility/2006">
              <mc:Choice xmlns:v="urn:schemas-microsoft-com:vml" Requires="v">
                <p:oleObj spid="_x0000_s26751"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429" y="2061204"/>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1399612" y="2709107"/>
          <a:ext cx="5272302" cy="395184"/>
        </p:xfrm>
        <a:graphic>
          <a:graphicData uri="http://schemas.openxmlformats.org/presentationml/2006/ole">
            <mc:AlternateContent xmlns:mc="http://schemas.openxmlformats.org/markup-compatibility/2006">
              <mc:Choice xmlns:v="urn:schemas-microsoft-com:vml" Requires="v">
                <p:oleObj spid="_x0000_s26752"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9612" y="2709107"/>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6510848" y="5049515"/>
          <a:ext cx="5272302" cy="395184"/>
        </p:xfrm>
        <a:graphic>
          <a:graphicData uri="http://schemas.openxmlformats.org/presentationml/2006/ole">
            <mc:AlternateContent xmlns:mc="http://schemas.openxmlformats.org/markup-compatibility/2006">
              <mc:Choice xmlns:v="urn:schemas-microsoft-com:vml" Requires="v">
                <p:oleObj spid="_x0000_s26753" name="文档" r:id="rId9" imgW="5276215" imgH="397510" progId="Word.Document.8">
                  <p:embed/>
                </p:oleObj>
              </mc:Choice>
              <mc:Fallback>
                <p:oleObj name="文档" r:id="rId9" imgW="5276215" imgH="397510" progId="Word.Document.8">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0848" y="5049515"/>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726192"/>
          <a:ext cx="10457315" cy="5405617"/>
        </p:xfrm>
        <a:graphic>
          <a:graphicData uri="http://schemas.openxmlformats.org/presentationml/2006/ole">
            <mc:AlternateContent xmlns:mc="http://schemas.openxmlformats.org/markup-compatibility/2006">
              <mc:Choice xmlns:v="urn:schemas-microsoft-com:vml" Requires="v">
                <p:oleObj spid="_x0000_s30745" name="文档" r:id="rId1" imgW="10462260" imgH="5408930" progId="Word.Document.8">
                  <p:embed/>
                </p:oleObj>
              </mc:Choice>
              <mc:Fallback>
                <p:oleObj name="文档" r:id="rId1" imgW="10462260" imgH="5408930" progId="Word.Document.8">
                  <p:embed/>
                  <p:pic>
                    <p:nvPicPr>
                      <p:cNvPr id="0" name="图片 30744"/>
                      <p:cNvPicPr/>
                      <p:nvPr/>
                    </p:nvPicPr>
                    <p:blipFill>
                      <a:blip r:embed="rId2"/>
                      <a:stretch>
                        <a:fillRect/>
                      </a:stretch>
                    </p:blipFill>
                    <p:spPr>
                      <a:xfrm>
                        <a:off x="866549" y="726192"/>
                        <a:ext cx="10457315" cy="5405617"/>
                      </a:xfrm>
                      <a:prstGeom prst="rect">
                        <a:avLst/>
                      </a:prstGeom>
                    </p:spPr>
                  </p:pic>
                </p:oleObj>
              </mc:Fallback>
            </mc:AlternateContent>
          </a:graphicData>
        </a:graphic>
      </p:graphicFrame>
      <p:sp>
        <p:nvSpPr>
          <p:cNvPr id="5" name="文本框 4"/>
          <p:cNvSpPr txBox="1"/>
          <p:nvPr>
            <p:custDataLst>
              <p:tags r:id="rId3"/>
            </p:custDataLst>
          </p:nvPr>
        </p:nvSpPr>
        <p:spPr>
          <a:xfrm>
            <a:off x="3586480" y="4613910"/>
            <a:ext cx="1713230"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8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fright</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910988" y="583502"/>
          <a:ext cx="10368438" cy="5869047"/>
        </p:xfrm>
        <a:graphic>
          <a:graphicData uri="http://schemas.openxmlformats.org/presentationml/2006/ole">
            <mc:AlternateContent xmlns:mc="http://schemas.openxmlformats.org/markup-compatibility/2006">
              <mc:Choice xmlns:v="urn:schemas-microsoft-com:vml" Requires="v">
                <p:oleObj spid="_x0000_s27798" name="文档" r:id="rId1" imgW="10354310" imgH="5888990" progId="Word.Document.8">
                  <p:embed/>
                </p:oleObj>
              </mc:Choice>
              <mc:Fallback>
                <p:oleObj name="文档" r:id="rId1" imgW="10354310" imgH="5888990" progId="Word.Document.8">
                  <p:embed/>
                  <p:pic>
                    <p:nvPicPr>
                      <p:cNvPr id="0" name="图片 27797"/>
                      <p:cNvPicPr/>
                      <p:nvPr/>
                    </p:nvPicPr>
                    <p:blipFill>
                      <a:blip r:embed="rId2"/>
                      <a:stretch>
                        <a:fillRect/>
                      </a:stretch>
                    </p:blipFill>
                    <p:spPr>
                      <a:xfrm>
                        <a:off x="910988" y="583502"/>
                        <a:ext cx="10368438" cy="586904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664064" y="2330959"/>
          <a:ext cx="5272302" cy="395184"/>
        </p:xfrm>
        <a:graphic>
          <a:graphicData uri="http://schemas.openxmlformats.org/presentationml/2006/ole">
            <mc:AlternateContent xmlns:mc="http://schemas.openxmlformats.org/markup-compatibility/2006">
              <mc:Choice xmlns:v="urn:schemas-microsoft-com:vml" Requires="v">
                <p:oleObj spid="_x0000_s27799"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064" y="233095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6239978" y="2925075"/>
          <a:ext cx="5272302" cy="395184"/>
        </p:xfrm>
        <a:graphic>
          <a:graphicData uri="http://schemas.openxmlformats.org/presentationml/2006/ole">
            <mc:AlternateContent xmlns:mc="http://schemas.openxmlformats.org/markup-compatibility/2006">
              <mc:Choice xmlns:v="urn:schemas-microsoft-com:vml" Requires="v">
                <p:oleObj spid="_x0000_s27800"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9978" y="2925075"/>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3216429" y="3446036"/>
          <a:ext cx="5272302" cy="395184"/>
        </p:xfrm>
        <a:graphic>
          <a:graphicData uri="http://schemas.openxmlformats.org/presentationml/2006/ole">
            <mc:AlternateContent xmlns:mc="http://schemas.openxmlformats.org/markup-compatibility/2006">
              <mc:Choice xmlns:v="urn:schemas-microsoft-com:vml" Requires="v">
                <p:oleObj spid="_x0000_s27801"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429" y="344603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7463795" y="3500989"/>
          <a:ext cx="5272302" cy="395184"/>
        </p:xfrm>
        <a:graphic>
          <a:graphicData uri="http://schemas.openxmlformats.org/presentationml/2006/ole">
            <mc:AlternateContent xmlns:mc="http://schemas.openxmlformats.org/markup-compatibility/2006">
              <mc:Choice xmlns:v="urn:schemas-microsoft-com:vml" Requires="v">
                <p:oleObj spid="_x0000_s27802" name="文档" r:id="rId9" imgW="5276215" imgH="397510" progId="Word.Document.8">
                  <p:embed/>
                </p:oleObj>
              </mc:Choice>
              <mc:Fallback>
                <p:oleObj name="文档" r:id="rId9" imgW="5276215" imgH="397510" progId="Word.Document.8">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3795" y="350098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4351171" y="4689569"/>
          <a:ext cx="5272302" cy="395184"/>
        </p:xfrm>
        <a:graphic>
          <a:graphicData uri="http://schemas.openxmlformats.org/presentationml/2006/ole">
            <mc:AlternateContent xmlns:mc="http://schemas.openxmlformats.org/markup-compatibility/2006">
              <mc:Choice xmlns:v="urn:schemas-microsoft-com:vml" Requires="v">
                <p:oleObj spid="_x0000_s27803" name="文档" r:id="rId11" imgW="5276215" imgH="397510" progId="Word.Document.8">
                  <p:embed/>
                </p:oleObj>
              </mc:Choice>
              <mc:Fallback>
                <p:oleObj name="文档" r:id="rId11" imgW="5276215" imgH="397510" progId="Word.Document.8">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1171" y="468956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558800" y="572770"/>
            <a:ext cx="4986655" cy="4146550"/>
          </a:xfrm>
          <a:prstGeom prst="rect">
            <a:avLst/>
          </a:prstGeom>
          <a:noFill/>
          <a:ln w="9525">
            <a:noFill/>
          </a:ln>
        </p:spPr>
      </p:pic>
      <p:sp>
        <p:nvSpPr>
          <p:cNvPr id="8" name="文本框 7"/>
          <p:cNvSpPr txBox="1"/>
          <p:nvPr>
            <p:custDataLst>
              <p:tags r:id="rId2"/>
            </p:custDataLst>
          </p:nvPr>
        </p:nvSpPr>
        <p:spPr>
          <a:xfrm>
            <a:off x="558800" y="5007610"/>
            <a:ext cx="5150485" cy="737235"/>
          </a:xfrm>
          <a:prstGeom prst="rect">
            <a:avLst/>
          </a:prstGeom>
          <a:solidFill>
            <a:schemeClr val="bg1"/>
          </a:solidFill>
        </p:spPr>
        <p:txBody>
          <a:bodyPr wrap="square" rtlCol="0">
            <a:spAutoFit/>
          </a:bodyPr>
          <a:p>
            <a:pPr marL="457200" indent="-457200">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a__________(frighten) look</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1" name="图片 100"/>
          <p:cNvPicPr/>
          <p:nvPr/>
        </p:nvPicPr>
        <p:blipFill>
          <a:blip r:embed="rId3"/>
          <a:stretch>
            <a:fillRect/>
          </a:stretch>
        </p:blipFill>
        <p:spPr>
          <a:xfrm>
            <a:off x="6273800" y="862330"/>
            <a:ext cx="4518025" cy="3783965"/>
          </a:xfrm>
          <a:prstGeom prst="rect">
            <a:avLst/>
          </a:prstGeom>
          <a:noFill/>
          <a:ln w="9525">
            <a:noFill/>
          </a:ln>
        </p:spPr>
      </p:pic>
      <p:sp>
        <p:nvSpPr>
          <p:cNvPr id="3" name="文本框 2"/>
          <p:cNvSpPr txBox="1"/>
          <p:nvPr>
            <p:custDataLst>
              <p:tags r:id="rId4"/>
            </p:custDataLst>
          </p:nvPr>
        </p:nvSpPr>
        <p:spPr>
          <a:xfrm>
            <a:off x="5860415" y="5007610"/>
            <a:ext cx="5150485" cy="737235"/>
          </a:xfrm>
          <a:prstGeom prst="rect">
            <a:avLst/>
          </a:prstGeom>
          <a:solidFill>
            <a:schemeClr val="bg1"/>
          </a:solidFill>
        </p:spPr>
        <p:txBody>
          <a:bodyPr wrap="square" rtlCol="0">
            <a:spAutoFit/>
          </a:bodyPr>
          <a:p>
            <a:pPr marL="457200" indent="-457200">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a__________(frighten) look</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custDataLst>
              <p:tags r:id="rId5"/>
            </p:custDataLst>
          </p:nvPr>
        </p:nvSpPr>
        <p:spPr>
          <a:xfrm>
            <a:off x="1335405" y="5007610"/>
            <a:ext cx="1713230"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frightened</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custDataLst>
              <p:tags r:id="rId6"/>
            </p:custDataLst>
          </p:nvPr>
        </p:nvSpPr>
        <p:spPr>
          <a:xfrm>
            <a:off x="6643370" y="5007610"/>
            <a:ext cx="1713230"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frightening</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P spid="5" grpId="0" bldLvl="0" animBg="1"/>
      <p:bldP spid="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资源 2511"/>
          <p:cNvPicPr>
            <a:picLocks noChangeAspect="1"/>
          </p:cNvPicPr>
          <p:nvPr/>
        </p:nvPicPr>
        <p:blipFill>
          <a:blip r:embed="rId1" cstate="screen"/>
          <a:stretch>
            <a:fillRect/>
          </a:stretch>
        </p:blipFill>
        <p:spPr>
          <a:xfrm rot="20846144">
            <a:off x="-542552" y="5792548"/>
            <a:ext cx="1105388" cy="1439144"/>
          </a:xfrm>
          <a:prstGeom prst="rect">
            <a:avLst/>
          </a:prstGeom>
        </p:spPr>
      </p:pic>
      <p:pic>
        <p:nvPicPr>
          <p:cNvPr id="2" name="图片 1" descr="资源 3211"/>
          <p:cNvPicPr>
            <a:picLocks noChangeAspect="1"/>
          </p:cNvPicPr>
          <p:nvPr/>
        </p:nvPicPr>
        <p:blipFill>
          <a:blip r:embed="rId2" cstate="screen"/>
          <a:stretch>
            <a:fillRect/>
          </a:stretch>
        </p:blipFill>
        <p:spPr>
          <a:xfrm>
            <a:off x="-410454" y="0"/>
            <a:ext cx="1089025" cy="850900"/>
          </a:xfrm>
          <a:prstGeom prst="rect">
            <a:avLst/>
          </a:prstGeom>
        </p:spPr>
      </p:pic>
      <p:pic>
        <p:nvPicPr>
          <p:cNvPr id="8" name="图片 7" descr="资源 2411"/>
          <p:cNvPicPr>
            <a:picLocks noChangeAspect="1"/>
          </p:cNvPicPr>
          <p:nvPr/>
        </p:nvPicPr>
        <p:blipFill>
          <a:blip r:embed="rId3" cstate="screen"/>
          <a:stretch>
            <a:fillRect/>
          </a:stretch>
        </p:blipFill>
        <p:spPr>
          <a:xfrm rot="1019763">
            <a:off x="11161435" y="6067571"/>
            <a:ext cx="1060585" cy="816404"/>
          </a:xfrm>
          <a:prstGeom prst="rect">
            <a:avLst/>
          </a:prstGeom>
        </p:spPr>
      </p:pic>
      <p:pic>
        <p:nvPicPr>
          <p:cNvPr id="11" name="图片 10" descr="资源 811"/>
          <p:cNvPicPr>
            <a:picLocks noChangeAspect="1"/>
          </p:cNvPicPr>
          <p:nvPr/>
        </p:nvPicPr>
        <p:blipFill>
          <a:blip r:embed="rId4" cstate="screen"/>
          <a:stretch>
            <a:fillRect/>
          </a:stretch>
        </p:blipFill>
        <p:spPr>
          <a:xfrm>
            <a:off x="11764962" y="3480435"/>
            <a:ext cx="320675" cy="1308100"/>
          </a:xfrm>
          <a:prstGeom prst="rect">
            <a:avLst/>
          </a:prstGeom>
        </p:spPr>
      </p:pic>
      <p:pic>
        <p:nvPicPr>
          <p:cNvPr id="12" name="图片 11" descr="资源 1611"/>
          <p:cNvPicPr>
            <a:picLocks noChangeAspect="1"/>
          </p:cNvPicPr>
          <p:nvPr/>
        </p:nvPicPr>
        <p:blipFill>
          <a:blip r:embed="rId5" cstate="screen"/>
          <a:stretch>
            <a:fillRect/>
          </a:stretch>
        </p:blipFill>
        <p:spPr>
          <a:xfrm rot="975370">
            <a:off x="11409312" y="70240"/>
            <a:ext cx="866630" cy="425549"/>
          </a:xfrm>
          <a:prstGeom prst="rect">
            <a:avLst/>
          </a:prstGeom>
        </p:spPr>
      </p:pic>
      <p:sp>
        <p:nvSpPr>
          <p:cNvPr id="3" name="矩形 2"/>
          <p:cNvSpPr/>
          <p:nvPr/>
        </p:nvSpPr>
        <p:spPr>
          <a:xfrm>
            <a:off x="522551" y="1606601"/>
            <a:ext cx="6400165" cy="583565"/>
          </a:xfrm>
          <a:prstGeom prst="rect">
            <a:avLst/>
          </a:prstGeom>
        </p:spPr>
        <p:txBody>
          <a:bodyPr wrap="none">
            <a:spAutoFit/>
          </a:bodyPr>
          <a:lstStyle/>
          <a:p>
            <a:r>
              <a:rPr lang="en-US" altLang="zh-CN" sz="3200" b="1" kern="100" dirty="0" smtClean="0">
                <a:solidFill>
                  <a:schemeClr val="accent4">
                    <a:lumMod val="75000"/>
                  </a:schemeClr>
                </a:solidFill>
                <a:latin typeface="Times New Roman" panose="02020603050405020304"/>
                <a:ea typeface="黑体" panose="02010609060101010101" charset="-122"/>
              </a:rPr>
              <a:t>senior</a:t>
            </a:r>
            <a:r>
              <a:rPr lang="zh-CN" altLang="zh-CN" sz="2800" i="1" kern="100" dirty="0">
                <a:latin typeface="Times New Roman" panose="02020603050405020304"/>
                <a:ea typeface="黑体" panose="02010609060101010101" charset="-122"/>
                <a:cs typeface="Times New Roman" panose="02020603050405020304"/>
              </a:rPr>
              <a:t>　</a:t>
            </a:r>
            <a:r>
              <a:rPr lang="en-US" altLang="zh-CN" sz="2800" b="1" i="1" kern="100" dirty="0" smtClean="0">
                <a:latin typeface="Times New Roman" panose="02020603050405020304"/>
                <a:ea typeface="黑体" panose="02010609060101010101" charset="-122"/>
              </a:rPr>
              <a:t>a</a:t>
            </a:r>
            <a:r>
              <a:rPr lang="zh-CN" altLang="zh-CN" sz="2800" i="1" kern="100" dirty="0" smtClean="0">
                <a:latin typeface="Times New Roman" panose="02020603050405020304"/>
                <a:ea typeface="黑体" panose="02010609060101010101" charset="-122"/>
                <a:cs typeface="Times New Roman" panose="02020603050405020304"/>
              </a:rPr>
              <a:t>．</a:t>
            </a:r>
            <a:r>
              <a:rPr lang="zh-CN" altLang="en-US" sz="2800" kern="100" dirty="0">
                <a:latin typeface="Times New Roman" panose="02020603050405020304"/>
                <a:ea typeface="黑体" panose="02010609060101010101" charset="-122"/>
                <a:cs typeface="Times New Roman" panose="02020603050405020304"/>
              </a:rPr>
              <a:t>高级</a:t>
            </a:r>
            <a:r>
              <a:rPr lang="zh-CN" altLang="en-US" sz="2800" kern="100" dirty="0" smtClean="0">
                <a:latin typeface="Times New Roman" panose="02020603050405020304"/>
                <a:ea typeface="黑体" panose="02010609060101010101" charset="-122"/>
                <a:cs typeface="Times New Roman" panose="02020603050405020304"/>
              </a:rPr>
              <a:t>的，年长的，资深的</a:t>
            </a:r>
            <a:r>
              <a:rPr lang="zh-CN" altLang="zh-CN" sz="2800" i="1" kern="100" dirty="0">
                <a:latin typeface="Times New Roman" panose="02020603050405020304"/>
                <a:ea typeface="黑体" panose="02010609060101010101" charset="-122"/>
                <a:cs typeface="Times New Roman" panose="02020603050405020304"/>
              </a:rPr>
              <a:t>　</a:t>
            </a:r>
            <a:endParaRPr lang="zh-CN" altLang="en-US" sz="2800" dirty="0"/>
          </a:p>
        </p:txBody>
      </p:sp>
      <p:sp>
        <p:nvSpPr>
          <p:cNvPr id="7" name="TextBox 6"/>
          <p:cNvSpPr txBox="1"/>
          <p:nvPr/>
        </p:nvSpPr>
        <p:spPr>
          <a:xfrm>
            <a:off x="1020445" y="2528570"/>
            <a:ext cx="1946275" cy="3784600"/>
          </a:xfrm>
          <a:prstGeom prst="rect">
            <a:avLst/>
          </a:prstGeom>
          <a:noFill/>
        </p:spPr>
        <p:txBody>
          <a:bodyPr wrap="square" rtlCol="0">
            <a:spAutoFit/>
          </a:bodyPr>
          <a:lstStyle/>
          <a:p>
            <a:pPr algn="ctr">
              <a:lnSpc>
                <a:spcPct val="150000"/>
              </a:lnSpc>
            </a:pPr>
            <a:r>
              <a:rPr lang="zh-CN" altLang="en-US" sz="3200" b="1" dirty="0" smtClean="0">
                <a:latin typeface="Times New Roman" panose="02020603050405020304" pitchFamily="18" charset="0"/>
                <a:cs typeface="Times New Roman" panose="02020603050405020304" pitchFamily="18" charset="0"/>
              </a:rPr>
              <a:t>幼儿园</a:t>
            </a:r>
            <a:endParaRPr lang="en-US" altLang="zh-CN" sz="3200" b="1" dirty="0" smtClean="0">
              <a:latin typeface="Times New Roman" panose="02020603050405020304" pitchFamily="18" charset="0"/>
              <a:cs typeface="Times New Roman" panose="02020603050405020304" pitchFamily="18" charset="0"/>
            </a:endParaRPr>
          </a:p>
          <a:p>
            <a:pPr algn="ctr">
              <a:lnSpc>
                <a:spcPct val="150000"/>
              </a:lnSpc>
            </a:pPr>
            <a:r>
              <a:rPr lang="zh-CN" altLang="en-US" sz="3200" b="1" dirty="0" smtClean="0">
                <a:latin typeface="Times New Roman" panose="02020603050405020304" pitchFamily="18" charset="0"/>
                <a:cs typeface="Times New Roman" panose="02020603050405020304" pitchFamily="18" charset="0"/>
              </a:rPr>
              <a:t>小学</a:t>
            </a:r>
            <a:endParaRPr lang="en-US" altLang="zh-CN" sz="3200" b="1" dirty="0" smtClean="0">
              <a:latin typeface="Times New Roman" panose="02020603050405020304" pitchFamily="18" charset="0"/>
              <a:cs typeface="Times New Roman" panose="02020603050405020304" pitchFamily="18" charset="0"/>
            </a:endParaRPr>
          </a:p>
          <a:p>
            <a:pPr algn="ctr">
              <a:lnSpc>
                <a:spcPct val="150000"/>
              </a:lnSpc>
            </a:pPr>
            <a:r>
              <a:rPr lang="zh-CN" altLang="en-US" sz="3200" b="1" dirty="0" smtClean="0">
                <a:latin typeface="Times New Roman" panose="02020603050405020304" pitchFamily="18" charset="0"/>
                <a:cs typeface="Times New Roman" panose="02020603050405020304" pitchFamily="18" charset="0"/>
              </a:rPr>
              <a:t>初中</a:t>
            </a:r>
            <a:endParaRPr lang="en-US" altLang="zh-CN" sz="3200" b="1" dirty="0" smtClean="0">
              <a:latin typeface="Times New Roman" panose="02020603050405020304" pitchFamily="18" charset="0"/>
              <a:cs typeface="Times New Roman" panose="02020603050405020304" pitchFamily="18" charset="0"/>
            </a:endParaRPr>
          </a:p>
          <a:p>
            <a:pPr algn="ctr">
              <a:lnSpc>
                <a:spcPct val="150000"/>
              </a:lnSpc>
            </a:pPr>
            <a:r>
              <a:rPr lang="zh-CN" altLang="en-US" sz="3200" b="1" dirty="0" smtClean="0">
                <a:latin typeface="Times New Roman" panose="02020603050405020304" pitchFamily="18" charset="0"/>
                <a:cs typeface="Times New Roman" panose="02020603050405020304" pitchFamily="18" charset="0"/>
              </a:rPr>
              <a:t>高中</a:t>
            </a:r>
            <a:endParaRPr lang="en-US" altLang="zh-CN" sz="3200" b="1" dirty="0" smtClean="0">
              <a:latin typeface="Times New Roman" panose="02020603050405020304" pitchFamily="18" charset="0"/>
              <a:cs typeface="Times New Roman" panose="02020603050405020304" pitchFamily="18" charset="0"/>
            </a:endParaRPr>
          </a:p>
          <a:p>
            <a:pPr algn="ctr">
              <a:lnSpc>
                <a:spcPct val="150000"/>
              </a:lnSpc>
            </a:pPr>
            <a:r>
              <a:rPr lang="zh-CN" altLang="en-US" sz="3200" b="1" dirty="0">
                <a:latin typeface="Times New Roman" panose="02020603050405020304" pitchFamily="18" charset="0"/>
                <a:cs typeface="Times New Roman" panose="02020603050405020304" pitchFamily="18" charset="0"/>
              </a:rPr>
              <a:t>大学</a:t>
            </a:r>
            <a:endParaRPr lang="zh-CN" altLang="en-US" sz="3200"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281481" y="2457606"/>
            <a:ext cx="6876960" cy="3784600"/>
          </a:xfrm>
          <a:prstGeom prst="rect">
            <a:avLst/>
          </a:prstGeom>
          <a:noFill/>
        </p:spPr>
        <p:txBody>
          <a:bodyPr wrap="square" rtlCol="0">
            <a:spAutoFit/>
          </a:bodyPr>
          <a:lstStyle/>
          <a:p>
            <a:pPr>
              <a:lnSpc>
                <a:spcPct val="150000"/>
              </a:lnSpc>
            </a:pPr>
            <a:r>
              <a:rPr lang="en-US" altLang="zh-CN" sz="3200" dirty="0" smtClean="0">
                <a:solidFill>
                  <a:srgbClr val="C00000"/>
                </a:solidFill>
                <a:latin typeface="Times New Roman" panose="02020603050405020304" pitchFamily="18" charset="0"/>
                <a:cs typeface="Times New Roman" panose="02020603050405020304" pitchFamily="18" charset="0"/>
              </a:rPr>
              <a:t>nursery school/ kindergarten</a:t>
            </a:r>
            <a:endParaRPr lang="en-US" altLang="zh-CN" sz="3200" dirty="0" smtClean="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3200" dirty="0" smtClean="0">
                <a:solidFill>
                  <a:srgbClr val="C00000"/>
                </a:solidFill>
                <a:latin typeface="Times New Roman" panose="02020603050405020304" pitchFamily="18" charset="0"/>
                <a:cs typeface="Times New Roman" panose="02020603050405020304" pitchFamily="18" charset="0"/>
              </a:rPr>
              <a:t>primary school</a:t>
            </a:r>
            <a:endParaRPr lang="en-US" altLang="zh-CN" sz="3200" dirty="0" smtClean="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3200" dirty="0" smtClean="0">
                <a:solidFill>
                  <a:srgbClr val="C00000"/>
                </a:solidFill>
                <a:latin typeface="Times New Roman" panose="02020603050405020304" pitchFamily="18" charset="0"/>
                <a:cs typeface="Times New Roman" panose="02020603050405020304" pitchFamily="18" charset="0"/>
              </a:rPr>
              <a:t>junior high school</a:t>
            </a:r>
            <a:endParaRPr lang="en-US" altLang="zh-CN" sz="3200" dirty="0" smtClean="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3200" dirty="0" smtClean="0">
                <a:solidFill>
                  <a:srgbClr val="C00000"/>
                </a:solidFill>
                <a:latin typeface="Times New Roman" panose="02020603050405020304" pitchFamily="18" charset="0"/>
                <a:cs typeface="Times New Roman" panose="02020603050405020304" pitchFamily="18" charset="0"/>
              </a:rPr>
              <a:t>senior high school</a:t>
            </a:r>
            <a:endParaRPr lang="en-US" altLang="zh-CN" sz="3200" dirty="0" smtClean="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3200" dirty="0" smtClean="0">
                <a:solidFill>
                  <a:srgbClr val="C00000"/>
                </a:solidFill>
                <a:latin typeface="Times New Roman" panose="02020603050405020304" pitchFamily="18" charset="0"/>
                <a:cs typeface="Times New Roman" panose="02020603050405020304" pitchFamily="18" charset="0"/>
              </a:rPr>
              <a:t>university/ college</a:t>
            </a:r>
            <a:endParaRPr lang="zh-CN" altLang="en-US" sz="32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image13.png" descr="资源 2511"/>
          <p:cNvPicPr>
            <a:picLocks noChangeAspect="1"/>
          </p:cNvPicPr>
          <p:nvPr/>
        </p:nvPicPr>
        <p:blipFill>
          <a:blip r:embed="rId1"/>
          <a:stretch>
            <a:fillRect/>
          </a:stretch>
        </p:blipFill>
        <p:spPr>
          <a:xfrm rot="20846144">
            <a:off x="-542553" y="5792546"/>
            <a:ext cx="1105390" cy="1439147"/>
          </a:xfrm>
          <a:prstGeom prst="rect">
            <a:avLst/>
          </a:prstGeom>
          <a:ln w="12700">
            <a:miter lim="400000"/>
            <a:headEnd/>
            <a:tailEnd/>
          </a:ln>
        </p:spPr>
      </p:pic>
      <p:pic>
        <p:nvPicPr>
          <p:cNvPr id="146" name="image7.png" descr="资源 3211"/>
          <p:cNvPicPr>
            <a:picLocks noChangeAspect="1"/>
          </p:cNvPicPr>
          <p:nvPr/>
        </p:nvPicPr>
        <p:blipFill>
          <a:blip r:embed="rId2"/>
          <a:stretch>
            <a:fillRect/>
          </a:stretch>
        </p:blipFill>
        <p:spPr>
          <a:xfrm>
            <a:off x="-410455" y="0"/>
            <a:ext cx="1089026" cy="850900"/>
          </a:xfrm>
          <a:prstGeom prst="rect">
            <a:avLst/>
          </a:prstGeom>
          <a:ln w="12700">
            <a:miter lim="400000"/>
            <a:headEnd/>
            <a:tailEnd/>
          </a:ln>
        </p:spPr>
      </p:pic>
      <p:pic>
        <p:nvPicPr>
          <p:cNvPr id="147" name="image14.png" descr="资源 2411"/>
          <p:cNvPicPr>
            <a:picLocks noChangeAspect="1"/>
          </p:cNvPicPr>
          <p:nvPr/>
        </p:nvPicPr>
        <p:blipFill>
          <a:blip r:embed="rId3"/>
          <a:stretch>
            <a:fillRect/>
          </a:stretch>
        </p:blipFill>
        <p:spPr>
          <a:xfrm rot="1019763">
            <a:off x="11161434" y="6067571"/>
            <a:ext cx="1060587" cy="816406"/>
          </a:xfrm>
          <a:prstGeom prst="rect">
            <a:avLst/>
          </a:prstGeom>
          <a:ln w="12700">
            <a:miter lim="400000"/>
            <a:headEnd/>
            <a:tailEnd/>
          </a:ln>
        </p:spPr>
      </p:pic>
      <p:pic>
        <p:nvPicPr>
          <p:cNvPr id="148" name="image10.png" descr="资源 811"/>
          <p:cNvPicPr>
            <a:picLocks noChangeAspect="1"/>
          </p:cNvPicPr>
          <p:nvPr/>
        </p:nvPicPr>
        <p:blipFill>
          <a:blip r:embed="rId4"/>
          <a:stretch>
            <a:fillRect/>
          </a:stretch>
        </p:blipFill>
        <p:spPr>
          <a:xfrm>
            <a:off x="11764960" y="3480434"/>
            <a:ext cx="320677" cy="1308102"/>
          </a:xfrm>
          <a:prstGeom prst="rect">
            <a:avLst/>
          </a:prstGeom>
          <a:ln w="12700">
            <a:miter lim="400000"/>
            <a:headEnd/>
            <a:tailEnd/>
          </a:ln>
        </p:spPr>
      </p:pic>
      <p:pic>
        <p:nvPicPr>
          <p:cNvPr id="149" name="image11.png" descr="资源 1611"/>
          <p:cNvPicPr>
            <a:picLocks noChangeAspect="1"/>
          </p:cNvPicPr>
          <p:nvPr/>
        </p:nvPicPr>
        <p:blipFill>
          <a:blip r:embed="rId5"/>
          <a:stretch>
            <a:fillRect/>
          </a:stretch>
        </p:blipFill>
        <p:spPr>
          <a:xfrm rot="975370">
            <a:off x="11409312" y="70240"/>
            <a:ext cx="866632" cy="425549"/>
          </a:xfrm>
          <a:prstGeom prst="rect">
            <a:avLst/>
          </a:prstGeom>
          <a:ln w="12700">
            <a:miter lim="400000"/>
            <a:headEnd/>
            <a:tailEnd/>
          </a:ln>
        </p:spPr>
      </p:pic>
      <p:sp>
        <p:nvSpPr>
          <p:cNvPr id="151" name="Shape 151"/>
          <p:cNvSpPr/>
          <p:nvPr/>
        </p:nvSpPr>
        <p:spPr>
          <a:xfrm>
            <a:off x="522550" y="1606600"/>
            <a:ext cx="8250555" cy="1013460"/>
          </a:xfrm>
          <a:prstGeom prst="rect">
            <a:avLst/>
          </a:prstGeom>
          <a:ln w="12700">
            <a:miter lim="400000"/>
          </a:ln>
        </p:spPr>
        <p:txBody>
          <a:bodyPr wrap="none" lIns="45718" tIns="45718" rIns="45718" bIns="45718">
            <a:spAutoFit/>
          </a:bodyPr>
          <a:lstStyle/>
          <a:p>
            <a:pPr indent="0">
              <a:buSzPct val="100000"/>
              <a:buNone/>
              <a:defRPr sz="3200" b="1">
                <a:solidFill>
                  <a:srgbClr val="BF4274"/>
                </a:solidFill>
                <a:latin typeface="Times New Roman" panose="02020603050405020304"/>
                <a:ea typeface="Times New Roman" panose="02020603050405020304"/>
                <a:cs typeface="Times New Roman" panose="02020603050405020304"/>
                <a:sym typeface="Times New Roman" panose="02020603050405020304"/>
              </a:defRPr>
            </a:pPr>
            <a:r>
              <a:t>senior</a:t>
            </a:r>
            <a:r>
              <a:rPr sz="2800" b="0">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　</a:t>
            </a:r>
            <a:r>
              <a:rPr sz="2800" i="1">
                <a:solidFill>
                  <a:srgbClr val="000000"/>
                </a:solidFill>
              </a:rPr>
              <a:t>a</a:t>
            </a:r>
            <a:r>
              <a:rPr sz="2800" b="0">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．高级的，年长的，资深的</a:t>
            </a:r>
            <a:endParaRPr sz="2800"/>
          </a:p>
          <a:p>
            <a:pPr>
              <a:defRPr sz="2800" i="1">
                <a:latin typeface="Times New Roman" panose="02020603050405020304"/>
                <a:ea typeface="Times New Roman" panose="02020603050405020304"/>
                <a:cs typeface="Times New Roman" panose="02020603050405020304"/>
                <a:sym typeface="Times New Roman" panose="02020603050405020304"/>
              </a:defRPr>
            </a:pPr>
            <a:r>
              <a:t>		 </a:t>
            </a:r>
            <a:r>
              <a:rPr b="1"/>
              <a:t>n</a:t>
            </a:r>
            <a:r>
              <a:rPr i="0">
                <a:latin typeface="黑体" panose="02010609060101010101" charset="-122"/>
                <a:ea typeface="黑体" panose="02010609060101010101" charset="-122"/>
                <a:cs typeface="黑体" panose="02010609060101010101" charset="-122"/>
                <a:sym typeface="黑体" panose="02010609060101010101" charset="-122"/>
              </a:rPr>
              <a:t>．长辈，上司，（初高中）毕业班学生</a:t>
            </a:r>
            <a:endParaRPr i="0">
              <a:latin typeface="黑体" panose="02010609060101010101" charset="-122"/>
              <a:ea typeface="黑体" panose="02010609060101010101" charset="-122"/>
              <a:cs typeface="黑体" panose="02010609060101010101" charset="-122"/>
              <a:sym typeface="黑体" panose="02010609060101010101" charset="-122"/>
            </a:endParaRPr>
          </a:p>
        </p:txBody>
      </p:sp>
      <p:pic>
        <p:nvPicPr>
          <p:cNvPr id="152" name="image16.png"/>
          <p:cNvPicPr>
            <a:picLocks noChangeAspect="1"/>
          </p:cNvPicPr>
          <p:nvPr/>
        </p:nvPicPr>
        <p:blipFill>
          <a:blip r:embed="rId6"/>
          <a:stretch>
            <a:fillRect/>
          </a:stretch>
        </p:blipFill>
        <p:spPr>
          <a:xfrm>
            <a:off x="7109976" y="3848668"/>
            <a:ext cx="4815324" cy="2311357"/>
          </a:xfrm>
          <a:prstGeom prst="rect">
            <a:avLst/>
          </a:prstGeom>
          <a:ln w="12700">
            <a:miter lim="400000"/>
            <a:headEnd/>
            <a:tailEnd/>
          </a:ln>
        </p:spPr>
      </p:pic>
      <p:sp>
        <p:nvSpPr>
          <p:cNvPr id="153" name="Shape 153"/>
          <p:cNvSpPr/>
          <p:nvPr/>
        </p:nvSpPr>
        <p:spPr>
          <a:xfrm>
            <a:off x="566485" y="2839354"/>
            <a:ext cx="5983024" cy="1953775"/>
          </a:xfrm>
          <a:prstGeom prst="rect">
            <a:avLst/>
          </a:prstGeom>
          <a:ln w="12700">
            <a:miter lim="400000"/>
          </a:ln>
        </p:spPr>
        <p:txBody>
          <a:bodyPr lIns="45718" tIns="45718" rIns="45718" bIns="45718">
            <a:spAutoFit/>
          </a:bodyPr>
          <a:lstStyle/>
          <a:p>
            <a:pPr marL="457200" indent="-457200">
              <a:buSzPct val="100000"/>
              <a:buFont typeface="Arial" panose="020B0604020202020204"/>
              <a:buChar char="•"/>
              <a:defRPr sz="3200">
                <a:latin typeface="Times New Roman" panose="02020603050405020304"/>
                <a:ea typeface="Times New Roman" panose="02020603050405020304"/>
                <a:cs typeface="Times New Roman" panose="02020603050405020304"/>
                <a:sym typeface="Times New Roman" panose="02020603050405020304"/>
              </a:defRPr>
            </a:pPr>
            <a:r>
              <a:t>He held a _________ position in a large company.</a:t>
            </a:r>
          </a:p>
          <a:p>
            <a:pPr>
              <a:defRPr sz="3200">
                <a:latin typeface="Times New Roman" panose="02020603050405020304"/>
                <a:ea typeface="Times New Roman" panose="02020603050405020304"/>
                <a:cs typeface="Times New Roman" panose="02020603050405020304"/>
                <a:sym typeface="Times New Roman" panose="02020603050405020304"/>
              </a:defRPr>
            </a:pPr>
          </a:p>
        </p:txBody>
      </p:sp>
      <p:sp>
        <p:nvSpPr>
          <p:cNvPr id="154" name="Shape 154"/>
          <p:cNvSpPr/>
          <p:nvPr/>
        </p:nvSpPr>
        <p:spPr>
          <a:xfrm>
            <a:off x="3077596" y="2817123"/>
            <a:ext cx="1295402" cy="544075"/>
          </a:xfrm>
          <a:prstGeom prst="rect">
            <a:avLst/>
          </a:prstGeom>
          <a:ln w="12700">
            <a:miter lim="400000"/>
          </a:ln>
        </p:spPr>
        <p:txBody>
          <a:bodyPr lIns="45718" tIns="45718" rIns="45718" bIns="45718">
            <a:spAutoFit/>
          </a:bodyPr>
          <a:lstStyle>
            <a:lvl1pPr>
              <a:defRPr sz="3200">
                <a:solidFill>
                  <a:srgbClr val="C00000"/>
                </a:solidFill>
                <a:latin typeface="Times New Roman" panose="02020603050405020304"/>
                <a:ea typeface="Times New Roman" panose="02020603050405020304"/>
                <a:cs typeface="Times New Roman" panose="02020603050405020304"/>
                <a:sym typeface="Times New Roman" panose="02020603050405020304"/>
              </a:defRPr>
            </a:lvl1pPr>
          </a:lstStyle>
          <a:p>
            <a:r>
              <a:rPr>
                <a:solidFill>
                  <a:srgbClr val="FF0000"/>
                </a:solidFill>
              </a:rPr>
              <a:t>senior</a:t>
            </a:r>
            <a:endParaRPr>
              <a:solidFill>
                <a:srgbClr val="FF0000"/>
              </a:solidFill>
            </a:endParaRPr>
          </a:p>
        </p:txBody>
      </p:sp>
      <p:sp>
        <p:nvSpPr>
          <p:cNvPr id="155" name="Shape 155"/>
          <p:cNvSpPr/>
          <p:nvPr/>
        </p:nvSpPr>
        <p:spPr>
          <a:xfrm>
            <a:off x="860052" y="5416131"/>
            <a:ext cx="6317624" cy="1013974"/>
          </a:xfrm>
          <a:prstGeom prst="rect">
            <a:avLst/>
          </a:prstGeom>
          <a:ln w="12700">
            <a:miter lim="400000"/>
          </a:ln>
        </p:spPr>
        <p:txBody>
          <a:bodyPr lIns="45718" tIns="45718" rIns="45718" bIns="45718">
            <a:spAutoFit/>
          </a:bodyPr>
          <a:lstStyle/>
          <a:p>
            <a:pPr>
              <a:defRPr sz="3200">
                <a:latin typeface="Times New Roman" panose="02020603050405020304"/>
                <a:ea typeface="Times New Roman" panose="02020603050405020304"/>
                <a:cs typeface="Times New Roman" panose="02020603050405020304"/>
                <a:sym typeface="Times New Roman" panose="02020603050405020304"/>
              </a:defRPr>
            </a:pPr>
            <a:r>
              <a:t>The young student consulted his </a:t>
            </a:r>
            <a:r>
              <a:rPr>
                <a:solidFill>
                  <a:srgbClr val="FF0000"/>
                </a:solidFill>
              </a:rPr>
              <a:t>senior</a:t>
            </a:r>
            <a:r>
              <a:t> about English study.</a:t>
            </a:r>
          </a:p>
        </p:txBody>
      </p:sp>
      <p:sp>
        <p:nvSpPr>
          <p:cNvPr id="156" name="Shape 156"/>
          <p:cNvSpPr/>
          <p:nvPr/>
        </p:nvSpPr>
        <p:spPr>
          <a:xfrm>
            <a:off x="6873954" y="2831406"/>
            <a:ext cx="5082539" cy="669543"/>
          </a:xfrm>
          <a:prstGeom prst="rect">
            <a:avLst/>
          </a:prstGeom>
          <a:ln w="12700">
            <a:miter lim="400000"/>
          </a:ln>
        </p:spPr>
        <p:txBody>
          <a:bodyPr wrap="none" lIns="45718" tIns="45718" rIns="45718" bIns="45718">
            <a:spAutoFit/>
          </a:bodyPr>
          <a:lstStyle>
            <a:lvl1pPr>
              <a:lnSpc>
                <a:spcPts val="4500"/>
              </a:lnSpc>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他在一家大公司担任高级职务。</a:t>
            </a:r>
          </a:p>
        </p:txBody>
      </p:sp>
      <p:sp>
        <p:nvSpPr>
          <p:cNvPr id="157" name="Shape 157"/>
          <p:cNvSpPr/>
          <p:nvPr/>
        </p:nvSpPr>
        <p:spPr>
          <a:xfrm>
            <a:off x="566485" y="4123263"/>
            <a:ext cx="6317621" cy="1258316"/>
          </a:xfrm>
          <a:prstGeom prst="rect">
            <a:avLst/>
          </a:prstGeom>
          <a:ln w="12700">
            <a:miter lim="400000"/>
          </a:ln>
        </p:spPr>
        <p:txBody>
          <a:bodyPr lIns="45718" tIns="45718" rIns="45718" bIns="45718">
            <a:spAutoFit/>
          </a:bodyPr>
          <a:lstStyle>
            <a:lvl1pPr marL="457200" indent="-457200">
              <a:lnSpc>
                <a:spcPts val="4500"/>
              </a:lnSpc>
              <a:buSzPct val="100000"/>
              <a:buFont typeface="Arial" panose="020B0604020202020204"/>
              <a:buChar char="•"/>
              <a:defRPr sz="3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这个年轻的学生向</a:t>
            </a:r>
            <a:r>
              <a:rPr>
                <a:solidFill>
                  <a:srgbClr val="FF0000"/>
                </a:solidFill>
              </a:rPr>
              <a:t>学长</a:t>
            </a:r>
            <a:r>
              <a:t>咨询英语学习。</a:t>
            </a:r>
          </a:p>
        </p:txBody>
      </p:sp>
      <p:sp>
        <p:nvSpPr>
          <p:cNvPr id="5" name="文本框 4"/>
          <p:cNvSpPr txBox="1"/>
          <p:nvPr>
            <p:custDataLst>
              <p:tags r:id="rId7"/>
            </p:custDataLst>
          </p:nvPr>
        </p:nvSpPr>
        <p:spPr>
          <a:xfrm>
            <a:off x="6958965" y="1294765"/>
            <a:ext cx="3429635"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be senior/junior to</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indefinite" fill="hold"/>
                                        <p:tgtEl>
                                          <p:spTgt spid="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indefinite" fill="hold"/>
                                        <p:tgtEl>
                                          <p:spTgt spid="154"/>
                                        </p:tgtEl>
                                        <p:attrNameLst>
                                          <p:attrName>style.visibility</p:attrName>
                                        </p:attrNameLst>
                                      </p:cBhvr>
                                      <p:to>
                                        <p:strVal val="visible"/>
                                      </p:to>
                                    </p:set>
                                    <p:anim calcmode="lin" valueType="num">
                                      <p:cBhvr>
                                        <p:cTn id="19" dur="500" fill="hold"/>
                                        <p:tgtEl>
                                          <p:spTgt spid="154"/>
                                        </p:tgtEl>
                                        <p:attrNameLst>
                                          <p:attrName>ppt_x</p:attrName>
                                        </p:attrNameLst>
                                      </p:cBhvr>
                                      <p:tavLst>
                                        <p:tav tm="0">
                                          <p:val>
                                            <p:strVal val="#ppt_x"/>
                                          </p:val>
                                        </p:tav>
                                        <p:tav tm="100000">
                                          <p:val>
                                            <p:strVal val="#ppt_x"/>
                                          </p:val>
                                        </p:tav>
                                      </p:tavLst>
                                    </p:anim>
                                    <p:anim calcmode="lin" valueType="num">
                                      <p:cBhvr>
                                        <p:cTn id="20"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indefinite" fill="hold"/>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indefinite" fill="hold"/>
                                        <p:tgtEl>
                                          <p:spTgt spid="155"/>
                                        </p:tgtEl>
                                        <p:attrNameLst>
                                          <p:attrName>style.visibility</p:attrName>
                                        </p:attrNameLst>
                                      </p:cBhvr>
                                      <p:to>
                                        <p:strVal val="visible"/>
                                      </p:to>
                                    </p:set>
                                    <p:anim calcmode="lin" valueType="num">
                                      <p:cBhvr>
                                        <p:cTn id="29" dur="500" fill="hold"/>
                                        <p:tgtEl>
                                          <p:spTgt spid="155"/>
                                        </p:tgtEl>
                                        <p:attrNameLst>
                                          <p:attrName>ppt_x</p:attrName>
                                        </p:attrNameLst>
                                      </p:cBhvr>
                                      <p:tavLst>
                                        <p:tav tm="0">
                                          <p:val>
                                            <p:strVal val="#ppt_x"/>
                                          </p:val>
                                        </p:tav>
                                        <p:tav tm="100000">
                                          <p:val>
                                            <p:strVal val="#ppt_x"/>
                                          </p:val>
                                        </p:tav>
                                      </p:tavLst>
                                    </p:anim>
                                    <p:anim calcmode="lin" valueType="num">
                                      <p:cBhvr>
                                        <p:cTn id="30"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P spid="153" grpId="0" animBg="1" advAuto="0"/>
      <p:bldP spid="154" grpId="0" animBg="1" advAuto="0"/>
      <p:bldP spid="155" grpId="0" animBg="1" advAuto="0"/>
      <p:bldP spid="156" grpId="0" animBg="1" advAuto="0"/>
      <p:bldP spid="157" grpId="0" animBg="1" advAuto="0"/>
      <p:bldP spid="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82221" y="765398"/>
          <a:ext cx="10397004" cy="5832544"/>
        </p:xfrm>
        <a:graphic>
          <a:graphicData uri="http://schemas.openxmlformats.org/presentationml/2006/ole">
            <mc:AlternateContent xmlns:mc="http://schemas.openxmlformats.org/markup-compatibility/2006">
              <mc:Choice xmlns:v="urn:schemas-microsoft-com:vml" Requires="v">
                <p:oleObj spid="_x0000_s33814" name="文档" r:id="rId1" imgW="10494010" imgH="5879465" progId="Word.Document.8">
                  <p:embed/>
                </p:oleObj>
              </mc:Choice>
              <mc:Fallback>
                <p:oleObj name="文档" r:id="rId1" imgW="10494010" imgH="5879465" progId="Word.Document.8">
                  <p:embed/>
                  <p:pic>
                    <p:nvPicPr>
                      <p:cNvPr id="0" name="图片 33813"/>
                      <p:cNvPicPr/>
                      <p:nvPr/>
                    </p:nvPicPr>
                    <p:blipFill>
                      <a:blip r:embed="rId2"/>
                      <a:stretch>
                        <a:fillRect/>
                      </a:stretch>
                    </p:blipFill>
                    <p:spPr>
                      <a:xfrm>
                        <a:off x="882221" y="765398"/>
                        <a:ext cx="10397004" cy="5832544"/>
                      </a:xfrm>
                      <a:prstGeom prst="rect">
                        <a:avLst/>
                      </a:prstGeom>
                    </p:spPr>
                  </p:pic>
                </p:oleObj>
              </mc:Fallback>
            </mc:AlternateContent>
          </a:graphicData>
        </a:graphic>
      </p:graphicFrame>
      <p:sp>
        <p:nvSpPr>
          <p:cNvPr id="3" name="矩形 2"/>
          <p:cNvSpPr/>
          <p:nvPr/>
        </p:nvSpPr>
        <p:spPr>
          <a:xfrm>
            <a:off x="6176645" y="2346325"/>
            <a:ext cx="397510" cy="419735"/>
          </a:xfrm>
          <a:prstGeom prst="rect">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12192635" cy="4140200"/>
          </a:xfrm>
          <a:prstGeom prst="rect">
            <a:avLst/>
          </a:prstGeom>
          <a:solidFill>
            <a:schemeClr val="accent3">
              <a:lumMod val="20000"/>
              <a:lumOff val="80000"/>
            </a:schemeClr>
          </a:solidFill>
          <a:ln w="9525">
            <a:noFill/>
          </a:ln>
        </p:spPr>
        <p:txBody>
          <a:bodyPr wrap="square">
            <a:noAutofit/>
          </a:bodyPr>
          <a:p>
            <a:pPr indent="0" fontAlgn="auto"/>
            <a:r>
              <a:rPr lang="en-US" b="1">
                <a:latin typeface="Times New Roman" panose="02020603050405020304" pitchFamily="18" charset="0"/>
              </a:rPr>
              <a:t>Passage 2</a:t>
            </a:r>
            <a:endParaRPr lang="en-US" b="0">
              <a:latin typeface="Times New Roman" panose="02020603050405020304" pitchFamily="18" charset="0"/>
            </a:endParaRPr>
          </a:p>
          <a:p>
            <a:pPr indent="0" fontAlgn="auto"/>
            <a:r>
              <a:rPr lang="en-US">
                <a:latin typeface="Times New Roman" panose="02020603050405020304" pitchFamily="18" charset="0"/>
              </a:rPr>
              <a:t>1.Sport is not only </a:t>
            </a:r>
            <a:r>
              <a:rPr lang="en-US" b="1">
                <a:latin typeface="Times New Roman" panose="02020603050405020304" pitchFamily="18" charset="0"/>
              </a:rPr>
              <a:t>physically</a:t>
            </a:r>
            <a:r>
              <a:rPr lang="en-US">
                <a:latin typeface="Times New Roman" panose="02020603050405020304" pitchFamily="18" charset="0"/>
              </a:rPr>
              <a:t> challenging, but can also be </a:t>
            </a:r>
            <a:r>
              <a:rPr lang="en-US" b="1">
                <a:latin typeface="Times New Roman" panose="02020603050405020304" pitchFamily="18" charset="0"/>
              </a:rPr>
              <a:t>mentally</a:t>
            </a:r>
            <a:r>
              <a:rPr lang="en-US">
                <a:latin typeface="Times New Roman" panose="02020603050405020304" pitchFamily="18" charset="0"/>
              </a:rPr>
              <a:t> challenging. </a:t>
            </a:r>
            <a:r>
              <a:rPr lang="en-US" b="1">
                <a:latin typeface="Times New Roman" panose="02020603050405020304" pitchFamily="18" charset="0"/>
              </a:rPr>
              <a:t>Criticism</a:t>
            </a:r>
            <a:r>
              <a:rPr lang="en-US">
                <a:latin typeface="Times New Roman" panose="02020603050405020304" pitchFamily="18" charset="0"/>
              </a:rPr>
              <a:t> (批评) from coaches, parents and other teammates, as well as pressure to win can create too much anxiety or stress for young athletes. Stress can be physical, emotional, or</a:t>
            </a:r>
            <a:r>
              <a:rPr lang="en-US" b="1">
                <a:latin typeface="Times New Roman" panose="02020603050405020304" pitchFamily="18" charset="0"/>
              </a:rPr>
              <a:t> psychological </a:t>
            </a:r>
            <a:r>
              <a:rPr lang="en-US">
                <a:latin typeface="Times New Roman" panose="02020603050405020304" pitchFamily="18" charset="0"/>
              </a:rPr>
              <a:t>and research has </a:t>
            </a:r>
            <a:r>
              <a:rPr lang="en-US" b="1">
                <a:latin typeface="Times New Roman" panose="02020603050405020304" pitchFamily="18" charset="0"/>
              </a:rPr>
              <a:t>indicated </a:t>
            </a:r>
            <a:r>
              <a:rPr lang="en-US">
                <a:latin typeface="Times New Roman" panose="02020603050405020304" pitchFamily="18" charset="0"/>
              </a:rPr>
              <a:t>that it can lead to burnout. </a:t>
            </a:r>
            <a:r>
              <a:rPr lang="en-US" b="1">
                <a:latin typeface="Times New Roman" panose="02020603050405020304" pitchFamily="18" charset="0"/>
              </a:rPr>
              <a:t>Burnout</a:t>
            </a:r>
            <a:r>
              <a:rPr lang="en-US">
                <a:latin typeface="Times New Roman" panose="02020603050405020304" pitchFamily="18" charset="0"/>
              </a:rPr>
              <a:t> has been described as dropping out of or quitting an activity that was at one time enjoyable.</a:t>
            </a:r>
            <a:endParaRPr lang="en-US">
              <a:latin typeface="Times New Roman" panose="02020603050405020304" pitchFamily="18" charset="0"/>
            </a:endParaRPr>
          </a:p>
          <a:p>
            <a:pPr indent="0" fontAlgn="auto"/>
            <a:r>
              <a:rPr lang="en-US">
                <a:latin typeface="Times New Roman" panose="02020603050405020304" pitchFamily="18" charset="0"/>
              </a:rPr>
              <a:t>2.The early years of growth are important years for learning about oneself and the sport setting is one where valuable experiences can take place. Young athletes can, for example, </a:t>
            </a:r>
            <a:r>
              <a:rPr lang="en-US" b="1" u="sng">
                <a:solidFill>
                  <a:srgbClr val="FF0000"/>
                </a:solidFill>
                <a:latin typeface="Times New Roman" panose="02020603050405020304" pitchFamily="18" charset="0"/>
              </a:rPr>
              <a:t>learn how to</a:t>
            </a:r>
            <a:r>
              <a:rPr lang="en-US" b="1" u="sng">
                <a:solidFill>
                  <a:srgbClr val="FF0000"/>
                </a:solidFill>
                <a:latin typeface="Times New Roman" panose="02020603050405020304" pitchFamily="18" charset="0"/>
              </a:rPr>
              <a:t> cooperate with others, make friends, and gain other social  skills that will be used throughout their lives.</a:t>
            </a:r>
            <a:r>
              <a:rPr lang="en-US">
                <a:latin typeface="Times New Roman" panose="02020603050405020304" pitchFamily="18" charset="0"/>
              </a:rPr>
              <a:t> Coaches and parents should be aware, at all times, that their </a:t>
            </a:r>
            <a:r>
              <a:rPr lang="en-US" b="1">
                <a:latin typeface="Times New Roman" panose="02020603050405020304" pitchFamily="18" charset="0"/>
              </a:rPr>
              <a:t>feedback</a:t>
            </a:r>
            <a:r>
              <a:rPr lang="en-US">
                <a:latin typeface="Times New Roman" panose="02020603050405020304" pitchFamily="18" charset="0"/>
              </a:rPr>
              <a:t> to youngsters can greatly affect their children. Youngsters may take their parents and coaches’ criticisms to heart and find faults in themselves.</a:t>
            </a:r>
            <a:endParaRPr lang="en-US">
              <a:latin typeface="Times New Roman" panose="02020603050405020304" pitchFamily="18" charset="0"/>
            </a:endParaRPr>
          </a:p>
          <a:p>
            <a:pPr indent="0" fontAlgn="auto"/>
            <a:r>
              <a:rPr lang="en-US">
                <a:latin typeface="Times New Roman" panose="02020603050405020304" pitchFamily="18" charset="0"/>
              </a:rPr>
              <a:t>3</a:t>
            </a:r>
            <a:r>
              <a:rPr lang="en-US" b="1">
                <a:latin typeface="Times New Roman" panose="02020603050405020304" pitchFamily="18" charset="0"/>
              </a:rPr>
              <a:t>.</a:t>
            </a:r>
            <a:r>
              <a:rPr lang="en-US" b="1" u="sng">
                <a:solidFill>
                  <a:srgbClr val="FF0000"/>
                </a:solidFill>
                <a:latin typeface="Times New Roman" panose="02020603050405020304" pitchFamily="18" charset="0"/>
              </a:rPr>
              <a:t>Coaches and parents should also pay attention that youth sport participation does not become work for children. </a:t>
            </a:r>
            <a:r>
              <a:rPr lang="en-US">
                <a:solidFill>
                  <a:schemeClr val="tx1"/>
                </a:solidFill>
                <a:latin typeface="Times New Roman" panose="02020603050405020304" pitchFamily="18" charset="0"/>
              </a:rPr>
              <a:t>T</a:t>
            </a:r>
            <a:r>
              <a:rPr lang="en-US">
                <a:latin typeface="Times New Roman" panose="02020603050405020304" pitchFamily="18" charset="0"/>
              </a:rPr>
              <a:t>he outcome of the game should not be more important than the process of learning the sport and other life lessons. In today’s youth sport setting, young athletes may be worrying more about who will win</a:t>
            </a:r>
            <a:r>
              <a:rPr lang="en-US" b="1" u="sng">
                <a:solidFill>
                  <a:srgbClr val="FF0000"/>
                </a:solidFill>
                <a:latin typeface="Times New Roman" panose="02020603050405020304" pitchFamily="18" charset="0"/>
              </a:rPr>
              <a:t> instead of enjoying themselves and the sport</a:t>
            </a:r>
            <a:r>
              <a:rPr lang="en-US">
                <a:latin typeface="Times New Roman" panose="02020603050405020304" pitchFamily="18" charset="0"/>
              </a:rPr>
              <a:t>. Following a game, many parents and coaches focus on the outcome and find faults with youngsters’ performances. Positive support should be provided regardless of the outcome. Research indicates that </a:t>
            </a:r>
            <a:r>
              <a:rPr lang="en-US" b="1" u="sng">
                <a:solidFill>
                  <a:srgbClr val="FF0000"/>
                </a:solidFill>
                <a:latin typeface="Times New Roman" panose="02020603050405020304" pitchFamily="18" charset="0"/>
              </a:rPr>
              <a:t>positive support</a:t>
            </a:r>
            <a:r>
              <a:rPr lang="en-US">
                <a:latin typeface="Times New Roman" panose="02020603050405020304" pitchFamily="18" charset="0"/>
              </a:rPr>
              <a:t> encourages and </a:t>
            </a:r>
            <a:r>
              <a:rPr lang="en-US" b="1">
                <a:latin typeface="Times New Roman" panose="02020603050405020304" pitchFamily="18" charset="0"/>
              </a:rPr>
              <a:t>has a greater effect on</a:t>
            </a:r>
            <a:r>
              <a:rPr lang="en-US">
                <a:latin typeface="Times New Roman" panose="02020603050405020304" pitchFamily="18" charset="0"/>
              </a:rPr>
              <a:t> learning than criticism. Again, criticism can create high levels of stress, which can lead to burnout.</a:t>
            </a:r>
            <a:endParaRPr lang="en-US">
              <a:latin typeface="Times New Roman" panose="02020603050405020304" pitchFamily="18" charset="0"/>
            </a:endParaRPr>
          </a:p>
        </p:txBody>
      </p:sp>
      <p:sp>
        <p:nvSpPr>
          <p:cNvPr id="4" name="文本框 3"/>
          <p:cNvSpPr txBox="1"/>
          <p:nvPr/>
        </p:nvSpPr>
        <p:spPr>
          <a:xfrm>
            <a:off x="0" y="4140200"/>
            <a:ext cx="12849860" cy="2360930"/>
          </a:xfrm>
          <a:prstGeom prst="rect">
            <a:avLst/>
          </a:prstGeom>
          <a:noFill/>
          <a:ln w="9525">
            <a:noFill/>
          </a:ln>
        </p:spPr>
        <p:txBody>
          <a:bodyPr wrap="square">
            <a:noAutofit/>
          </a:bodyPr>
          <a:p>
            <a:pPr indent="0"/>
            <a:r>
              <a:rPr>
                <a:latin typeface="Times New Roman" panose="02020603050405020304" pitchFamily="18" charset="0"/>
                <a:cs typeface="Times New Roman" panose="02020603050405020304" pitchFamily="18" charset="0"/>
              </a:rPr>
              <a:t>5．What is</a:t>
            </a:r>
            <a:r>
              <a:rPr b="1">
                <a:solidFill>
                  <a:srgbClr val="FF0000"/>
                </a:solidFill>
                <a:latin typeface="Times New Roman" panose="02020603050405020304" pitchFamily="18" charset="0"/>
                <a:cs typeface="Times New Roman" panose="02020603050405020304" pitchFamily="18" charset="0"/>
              </a:rPr>
              <a:t> the main idea </a:t>
            </a:r>
            <a:r>
              <a:rPr>
                <a:latin typeface="Times New Roman" panose="02020603050405020304" pitchFamily="18" charset="0"/>
                <a:cs typeface="Times New Roman" panose="02020603050405020304" pitchFamily="18" charset="0"/>
              </a:rPr>
              <a:t>of the first paragraph?</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A．Stress should be made less.	B．Sport can be mentally challenging.</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C．Mental stress should be reduced.	D．Sport should be made less competitive.</a:t>
            </a:r>
            <a:endParaRPr>
              <a:latin typeface="Times New Roman" panose="02020603050405020304" pitchFamily="18" charset="0"/>
              <a:cs typeface="Times New Roman" panose="02020603050405020304" pitchFamily="18" charset="0"/>
            </a:endParaRPr>
          </a:p>
          <a:p>
            <a:pPr indent="0"/>
            <a:r>
              <a:rPr b="1">
                <a:solidFill>
                  <a:srgbClr val="FF0000"/>
                </a:solidFill>
                <a:latin typeface="Times New Roman" panose="02020603050405020304" pitchFamily="18" charset="0"/>
                <a:cs typeface="Times New Roman" panose="02020603050405020304" pitchFamily="18" charset="0"/>
              </a:rPr>
              <a:t>6．</a:t>
            </a:r>
            <a:r>
              <a:rPr>
                <a:latin typeface="Times New Roman" panose="02020603050405020304" pitchFamily="18" charset="0"/>
                <a:cs typeface="Times New Roman" panose="02020603050405020304" pitchFamily="18" charset="0"/>
              </a:rPr>
              <a:t>Why is sport important for young people according to the passage?</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A．It </a:t>
            </a:r>
            <a:r>
              <a:rPr b="1">
                <a:solidFill>
                  <a:srgbClr val="C00000"/>
                </a:solidFill>
                <a:latin typeface="Times New Roman" panose="02020603050405020304" pitchFamily="18" charset="0"/>
                <a:cs typeface="Times New Roman" panose="02020603050405020304" pitchFamily="18" charset="0"/>
              </a:rPr>
              <a:t>enables</a:t>
            </a:r>
            <a:r>
              <a:rPr>
                <a:latin typeface="Times New Roman" panose="02020603050405020304" pitchFamily="18" charset="0"/>
                <a:cs typeface="Times New Roman" panose="02020603050405020304" pitchFamily="18" charset="0"/>
              </a:rPr>
              <a:t> them </a:t>
            </a:r>
            <a:r>
              <a:rPr b="1">
                <a:solidFill>
                  <a:srgbClr val="C00000"/>
                </a:solidFill>
                <a:latin typeface="Times New Roman" panose="02020603050405020304" pitchFamily="18" charset="0"/>
                <a:cs typeface="Times New Roman" panose="02020603050405020304" pitchFamily="18" charset="0"/>
              </a:rPr>
              <a:t>to</a:t>
            </a:r>
            <a:r>
              <a:rPr>
                <a:latin typeface="Times New Roman" panose="02020603050405020304" pitchFamily="18" charset="0"/>
                <a:cs typeface="Times New Roman" panose="02020603050405020304" pitchFamily="18" charset="0"/>
              </a:rPr>
              <a:t> </a:t>
            </a:r>
            <a:r>
              <a:rPr b="1">
                <a:latin typeface="Times New Roman" panose="02020603050405020304" pitchFamily="18" charset="0"/>
                <a:cs typeface="Times New Roman" panose="02020603050405020304" pitchFamily="18" charset="0"/>
              </a:rPr>
              <a:t>criticize</a:t>
            </a:r>
            <a:r>
              <a:rPr>
                <a:latin typeface="Times New Roman" panose="02020603050405020304" pitchFamily="18" charset="0"/>
                <a:cs typeface="Times New Roman" panose="02020603050405020304" pitchFamily="18" charset="0"/>
              </a:rPr>
              <a:t> themselves.</a:t>
            </a:r>
            <a:r>
              <a:rPr lang="en-US">
                <a:latin typeface="Times New Roman" panose="02020603050405020304" pitchFamily="18" charset="0"/>
                <a:cs typeface="Times New Roman" panose="02020603050405020304" pitchFamily="18" charset="0"/>
              </a:rPr>
              <a:t> </a:t>
            </a:r>
            <a:r>
              <a:rPr>
                <a:latin typeface="Times New Roman" panose="02020603050405020304" pitchFamily="18" charset="0"/>
                <a:cs typeface="Times New Roman" panose="02020603050405020304" pitchFamily="18" charset="0"/>
              </a:rPr>
              <a:t>B．It can help them learn more about society.</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C．It can </a:t>
            </a:r>
            <a:r>
              <a:rPr b="1">
                <a:solidFill>
                  <a:srgbClr val="C00000"/>
                </a:solidFill>
                <a:latin typeface="Times New Roman" panose="02020603050405020304" pitchFamily="18" charset="0"/>
                <a:cs typeface="Times New Roman" panose="02020603050405020304" pitchFamily="18" charset="0"/>
              </a:rPr>
              <a:t>provide</a:t>
            </a:r>
            <a:r>
              <a:rPr>
                <a:latin typeface="Times New Roman" panose="02020603050405020304" pitchFamily="18" charset="0"/>
                <a:cs typeface="Times New Roman" panose="02020603050405020304" pitchFamily="18" charset="0"/>
              </a:rPr>
              <a:t> them </a:t>
            </a:r>
            <a:r>
              <a:rPr b="1">
                <a:solidFill>
                  <a:srgbClr val="C00000"/>
                </a:solidFill>
                <a:latin typeface="Times New Roman" panose="02020603050405020304" pitchFamily="18" charset="0"/>
                <a:cs typeface="Times New Roman" panose="02020603050405020304" pitchFamily="18" charset="0"/>
              </a:rPr>
              <a:t>with</a:t>
            </a:r>
            <a:r>
              <a:rPr>
                <a:latin typeface="Times New Roman" panose="02020603050405020304" pitchFamily="18" charset="0"/>
                <a:cs typeface="Times New Roman" panose="02020603050405020304" pitchFamily="18" charset="0"/>
              </a:rPr>
              <a:t> valuable experiences.</a:t>
            </a:r>
            <a:r>
              <a:rPr lang="en-US">
                <a:latin typeface="Times New Roman" panose="02020603050405020304" pitchFamily="18" charset="0"/>
                <a:cs typeface="Times New Roman" panose="02020603050405020304" pitchFamily="18" charset="0"/>
              </a:rPr>
              <a:t> </a:t>
            </a:r>
            <a:r>
              <a:rPr>
                <a:latin typeface="Times New Roman" panose="02020603050405020304" pitchFamily="18" charset="0"/>
                <a:cs typeface="Times New Roman" panose="02020603050405020304" pitchFamily="18" charset="0"/>
              </a:rPr>
              <a:t>D．It teaches them how to set </a:t>
            </a:r>
            <a:r>
              <a:rPr b="1">
                <a:solidFill>
                  <a:srgbClr val="C00000"/>
                </a:solidFill>
                <a:latin typeface="Times New Roman" panose="02020603050405020304" pitchFamily="18" charset="0"/>
                <a:cs typeface="Times New Roman" panose="02020603050405020304" pitchFamily="18" charset="0"/>
              </a:rPr>
              <a:t>realistic</a:t>
            </a:r>
            <a:r>
              <a:rPr>
                <a:latin typeface="Times New Roman" panose="02020603050405020304" pitchFamily="18" charset="0"/>
                <a:cs typeface="Times New Roman" panose="02020603050405020304" pitchFamily="18" charset="0"/>
              </a:rPr>
              <a:t> goals for themselves.</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7．What should parents and coaches do according to the passage?</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A．Make sure children enjoy sport.	B．Help children to win every game.</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C．Train children to deal with stress.	D．Understand the meaning of sport.</a:t>
            </a:r>
            <a:endParaRPr>
              <a:latin typeface="Times New Roman" panose="02020603050405020304" pitchFamily="18" charset="0"/>
              <a:cs typeface="Times New Roman" panose="02020603050405020304" pitchFamily="18" charset="0"/>
            </a:endParaRPr>
          </a:p>
          <a:p>
            <a:pPr indent="0"/>
            <a:endParaRPr>
              <a:latin typeface="Times New Roman" panose="02020603050405020304" pitchFamily="18" charset="0"/>
              <a:cs typeface="Times New Roman" panose="02020603050405020304" pitchFamily="18" charset="0"/>
            </a:endParaRPr>
          </a:p>
        </p:txBody>
      </p:sp>
      <p:sp>
        <p:nvSpPr>
          <p:cNvPr id="5" name="文本框 4"/>
          <p:cNvSpPr txBox="1"/>
          <p:nvPr/>
        </p:nvSpPr>
        <p:spPr>
          <a:xfrm>
            <a:off x="8154035" y="3827145"/>
            <a:ext cx="5080000" cy="368300"/>
          </a:xfrm>
          <a:prstGeom prst="rect">
            <a:avLst/>
          </a:prstGeom>
          <a:noFill/>
          <a:ln w="9525">
            <a:noFill/>
          </a:ln>
        </p:spPr>
        <p:txBody>
          <a:bodyPr>
            <a:spAutoFit/>
          </a:bodyPr>
          <a:p>
            <a:pPr indent="0"/>
            <a:r>
              <a:rPr lang="zh-CN" b="0">
                <a:solidFill>
                  <a:srgbClr val="FF0000"/>
                </a:solidFill>
                <a:ea typeface="宋体" panose="02010600030101010101" pitchFamily="2" charset="-122"/>
              </a:rPr>
              <a:t>【答案】</a:t>
            </a:r>
            <a:r>
              <a:rPr b="0">
                <a:solidFill>
                  <a:srgbClr val="FF0000"/>
                </a:solidFill>
              </a:rPr>
              <a:t>5．B    6．C    7．A    8．C</a:t>
            </a:r>
            <a:endParaRPr b="0">
              <a:solidFill>
                <a:srgbClr val="FF0000"/>
              </a:solidFill>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910988" y="1418162"/>
          <a:ext cx="10368438" cy="4020090"/>
        </p:xfrm>
        <a:graphic>
          <a:graphicData uri="http://schemas.openxmlformats.org/presentationml/2006/ole">
            <mc:AlternateContent xmlns:mc="http://schemas.openxmlformats.org/markup-compatibility/2006">
              <mc:Choice xmlns:v="urn:schemas-microsoft-com:vml" Requires="v">
                <p:oleObj spid="_x0000_s31810" name="文档" r:id="rId1" imgW="10372090" imgH="4023360" progId="Word.Document.8">
                  <p:embed/>
                </p:oleObj>
              </mc:Choice>
              <mc:Fallback>
                <p:oleObj name="文档" r:id="rId1" imgW="10372090" imgH="4023360" progId="Word.Document.8">
                  <p:embed/>
                  <p:pic>
                    <p:nvPicPr>
                      <p:cNvPr id="0" name="图片 31809"/>
                      <p:cNvPicPr/>
                      <p:nvPr/>
                    </p:nvPicPr>
                    <p:blipFill>
                      <a:blip r:embed="rId2"/>
                      <a:stretch>
                        <a:fillRect/>
                      </a:stretch>
                    </p:blipFill>
                    <p:spPr>
                      <a:xfrm>
                        <a:off x="910988" y="1418162"/>
                        <a:ext cx="10368438" cy="402009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35472" y="3141043"/>
          <a:ext cx="5272302" cy="395184"/>
        </p:xfrm>
        <a:graphic>
          <a:graphicData uri="http://schemas.openxmlformats.org/presentationml/2006/ole">
            <mc:AlternateContent xmlns:mc="http://schemas.openxmlformats.org/markup-compatibility/2006">
              <mc:Choice xmlns:v="urn:schemas-microsoft-com:vml" Requires="v">
                <p:oleObj spid="_x0000_s31811"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472" y="314104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1128741" y="4796796"/>
          <a:ext cx="5272302" cy="395184"/>
        </p:xfrm>
        <a:graphic>
          <a:graphicData uri="http://schemas.openxmlformats.org/presentationml/2006/ole">
            <mc:AlternateContent xmlns:mc="http://schemas.openxmlformats.org/markup-compatibility/2006">
              <mc:Choice xmlns:v="urn:schemas-microsoft-com:vml" Requires="v">
                <p:oleObj spid="_x0000_s31812"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741" y="479679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1240790" y="3141980"/>
            <a:ext cx="4855845" cy="497205"/>
          </a:xfrm>
          <a:prstGeom prst="rect">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840784" y="661121"/>
          <a:ext cx="10368438" cy="5537346"/>
        </p:xfrm>
        <a:graphic>
          <a:graphicData uri="http://schemas.openxmlformats.org/presentationml/2006/ole">
            <mc:AlternateContent xmlns:mc="http://schemas.openxmlformats.org/markup-compatibility/2006">
              <mc:Choice xmlns:v="urn:schemas-microsoft-com:vml" Requires="v">
                <p:oleObj spid="_x0000_s32856" name="文档" r:id="rId1" imgW="10333990" imgH="5571490" progId="Word.Document.8">
                  <p:embed/>
                </p:oleObj>
              </mc:Choice>
              <mc:Fallback>
                <p:oleObj name="文档" r:id="rId1" imgW="10333990" imgH="5571490" progId="Word.Document.8">
                  <p:embed/>
                  <p:pic>
                    <p:nvPicPr>
                      <p:cNvPr id="0" name="图片 32855"/>
                      <p:cNvPicPr/>
                      <p:nvPr/>
                    </p:nvPicPr>
                    <p:blipFill>
                      <a:blip r:embed="rId2"/>
                      <a:stretch>
                        <a:fillRect/>
                      </a:stretch>
                    </p:blipFill>
                    <p:spPr>
                      <a:xfrm>
                        <a:off x="840784" y="661121"/>
                        <a:ext cx="10368438" cy="5537346"/>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967676" y="1953977"/>
          <a:ext cx="5272302" cy="395184"/>
        </p:xfrm>
        <a:graphic>
          <a:graphicData uri="http://schemas.openxmlformats.org/presentationml/2006/ole">
            <mc:AlternateContent xmlns:mc="http://schemas.openxmlformats.org/markup-compatibility/2006">
              <mc:Choice xmlns:v="urn:schemas-microsoft-com:vml" Requires="v">
                <p:oleObj spid="_x0000_s32857"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676" y="1953977"/>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6366870" y="2457902"/>
          <a:ext cx="5272302" cy="395184"/>
        </p:xfrm>
        <a:graphic>
          <a:graphicData uri="http://schemas.openxmlformats.org/presentationml/2006/ole">
            <mc:AlternateContent xmlns:mc="http://schemas.openxmlformats.org/markup-compatibility/2006">
              <mc:Choice xmlns:v="urn:schemas-microsoft-com:vml" Requires="v">
                <p:oleObj spid="_x0000_s32858"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870" y="2457902"/>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912773" y="3753708"/>
          <a:ext cx="5272302" cy="395184"/>
        </p:xfrm>
        <a:graphic>
          <a:graphicData uri="http://schemas.openxmlformats.org/presentationml/2006/ole">
            <mc:AlternateContent xmlns:mc="http://schemas.openxmlformats.org/markup-compatibility/2006">
              <mc:Choice xmlns:v="urn:schemas-microsoft-com:vml" Requires="v">
                <p:oleObj spid="_x0000_s32859"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773" y="3753708"/>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资源 2511"/>
          <p:cNvPicPr>
            <a:picLocks noChangeAspect="1"/>
          </p:cNvPicPr>
          <p:nvPr/>
        </p:nvPicPr>
        <p:blipFill>
          <a:blip r:embed="rId1" cstate="screen"/>
          <a:stretch>
            <a:fillRect/>
          </a:stretch>
        </p:blipFill>
        <p:spPr>
          <a:xfrm rot="20846144">
            <a:off x="-542552" y="5792548"/>
            <a:ext cx="1105388" cy="1439144"/>
          </a:xfrm>
          <a:prstGeom prst="rect">
            <a:avLst/>
          </a:prstGeom>
        </p:spPr>
      </p:pic>
      <p:pic>
        <p:nvPicPr>
          <p:cNvPr id="5" name="图片 4" descr="资源 3211"/>
          <p:cNvPicPr>
            <a:picLocks noChangeAspect="1"/>
          </p:cNvPicPr>
          <p:nvPr/>
        </p:nvPicPr>
        <p:blipFill>
          <a:blip r:embed="rId2" cstate="screen"/>
          <a:stretch>
            <a:fillRect/>
          </a:stretch>
        </p:blipFill>
        <p:spPr>
          <a:xfrm>
            <a:off x="-410454" y="0"/>
            <a:ext cx="1089025" cy="850900"/>
          </a:xfrm>
          <a:prstGeom prst="rect">
            <a:avLst/>
          </a:prstGeom>
        </p:spPr>
      </p:pic>
      <p:pic>
        <p:nvPicPr>
          <p:cNvPr id="6" name="图片 5" descr="资源 2411"/>
          <p:cNvPicPr>
            <a:picLocks noChangeAspect="1"/>
          </p:cNvPicPr>
          <p:nvPr/>
        </p:nvPicPr>
        <p:blipFill>
          <a:blip r:embed="rId3" cstate="screen"/>
          <a:stretch>
            <a:fillRect/>
          </a:stretch>
        </p:blipFill>
        <p:spPr>
          <a:xfrm rot="1019763">
            <a:off x="11161435" y="6067571"/>
            <a:ext cx="1060585" cy="816404"/>
          </a:xfrm>
          <a:prstGeom prst="rect">
            <a:avLst/>
          </a:prstGeom>
        </p:spPr>
      </p:pic>
      <p:pic>
        <p:nvPicPr>
          <p:cNvPr id="7" name="图片 6" descr="资源 811"/>
          <p:cNvPicPr>
            <a:picLocks noChangeAspect="1"/>
          </p:cNvPicPr>
          <p:nvPr/>
        </p:nvPicPr>
        <p:blipFill>
          <a:blip r:embed="rId4" cstate="screen"/>
          <a:stretch>
            <a:fillRect/>
          </a:stretch>
        </p:blipFill>
        <p:spPr>
          <a:xfrm>
            <a:off x="11764962" y="3480435"/>
            <a:ext cx="320675" cy="1308100"/>
          </a:xfrm>
          <a:prstGeom prst="rect">
            <a:avLst/>
          </a:prstGeom>
        </p:spPr>
      </p:pic>
      <p:pic>
        <p:nvPicPr>
          <p:cNvPr id="8" name="图片 7" descr="资源 1611"/>
          <p:cNvPicPr>
            <a:picLocks noChangeAspect="1"/>
          </p:cNvPicPr>
          <p:nvPr/>
        </p:nvPicPr>
        <p:blipFill>
          <a:blip r:embed="rId5" cstate="screen"/>
          <a:stretch>
            <a:fillRect/>
          </a:stretch>
        </p:blipFill>
        <p:spPr>
          <a:xfrm rot="975370">
            <a:off x="11283132" y="112793"/>
            <a:ext cx="866630" cy="425549"/>
          </a:xfrm>
          <a:prstGeom prst="rect">
            <a:avLst/>
          </a:prstGeom>
        </p:spPr>
      </p:pic>
      <p:sp>
        <p:nvSpPr>
          <p:cNvPr id="9" name="矩形 8"/>
          <p:cNvSpPr/>
          <p:nvPr/>
        </p:nvSpPr>
        <p:spPr>
          <a:xfrm>
            <a:off x="653850" y="312291"/>
            <a:ext cx="11037877" cy="1077218"/>
          </a:xfrm>
          <a:prstGeom prst="rect">
            <a:avLst/>
          </a:prstGeom>
        </p:spPr>
        <p:txBody>
          <a:bodyPr wrap="square">
            <a:spAutoFit/>
          </a:bodyPr>
          <a:lstStyle/>
          <a:p>
            <a:r>
              <a:rPr lang="en-US" altLang="zh-CN" sz="3200" b="1" dirty="0" smtClean="0">
                <a:solidFill>
                  <a:schemeClr val="accent6">
                    <a:lumMod val="75000"/>
                  </a:schemeClr>
                </a:solidFill>
                <a:latin typeface="Times New Roman" panose="02020603050405020304" pitchFamily="18" charset="0"/>
                <a:cs typeface="Times New Roman" panose="02020603050405020304" pitchFamily="18" charset="0"/>
              </a:rPr>
              <a:t>What kind of impression did your classmates leave on you the first day of senior high school? </a:t>
            </a:r>
            <a:endParaRPr lang="zh-CN" altLang="zh-CN" sz="32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0" name="矩形 9"/>
          <p:cNvSpPr/>
          <p:nvPr/>
        </p:nvSpPr>
        <p:spPr>
          <a:xfrm>
            <a:off x="1047760" y="2449383"/>
            <a:ext cx="9065231" cy="2553335"/>
          </a:xfrm>
          <a:prstGeom prst="rect">
            <a:avLst/>
          </a:prstGeom>
        </p:spPr>
        <p:txBody>
          <a:bodyPr wrap="square">
            <a:spAutoFit/>
          </a:bodyPr>
          <a:lstStyle/>
          <a:p>
            <a:r>
              <a:rPr lang="en-US" altLang="zh-CN" sz="3200" dirty="0" smtClean="0">
                <a:latin typeface="Times New Roman" panose="02020603050405020304" pitchFamily="18" charset="0"/>
                <a:cs typeface="Times New Roman" panose="02020603050405020304" pitchFamily="18" charset="0"/>
              </a:rPr>
              <a:t>1.I </a:t>
            </a:r>
            <a:r>
              <a:rPr lang="en-US" altLang="zh-CN" sz="3200" dirty="0" smtClean="0">
                <a:solidFill>
                  <a:srgbClr val="FF0000"/>
                </a:solidFill>
                <a:latin typeface="Times New Roman" panose="02020603050405020304" pitchFamily="18" charset="0"/>
                <a:cs typeface="Times New Roman" panose="02020603050405020304" pitchFamily="18" charset="0"/>
              </a:rPr>
              <a:t>was impressed by</a:t>
            </a:r>
            <a:r>
              <a:rPr lang="en-US" altLang="zh-CN" sz="32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altLang="zh-CN" sz="3200" dirty="0" smtClean="0">
                <a:latin typeface="Times New Roman" panose="02020603050405020304" pitchFamily="18" charset="0"/>
                <a:cs typeface="Times New Roman" panose="02020603050405020304" pitchFamily="18" charset="0"/>
              </a:rPr>
              <a:t>XXX the first day because…</a:t>
            </a:r>
            <a:endParaRPr lang="en-US" altLang="zh-CN" sz="3200" dirty="0" smtClean="0">
              <a:latin typeface="Times New Roman" panose="02020603050405020304" pitchFamily="18" charset="0"/>
              <a:cs typeface="Times New Roman" panose="02020603050405020304" pitchFamily="18" charset="0"/>
            </a:endParaRPr>
          </a:p>
          <a:p>
            <a:r>
              <a:rPr lang="en-US" altLang="zh-CN" sz="3200" dirty="0" smtClean="0">
                <a:latin typeface="Times New Roman" panose="02020603050405020304" pitchFamily="18" charset="0"/>
                <a:cs typeface="Times New Roman" panose="02020603050405020304" pitchFamily="18" charset="0"/>
              </a:rPr>
              <a:t>2.XXX </a:t>
            </a:r>
            <a:r>
              <a:rPr lang="en-US" altLang="zh-CN" sz="3200" dirty="0" smtClean="0">
                <a:solidFill>
                  <a:srgbClr val="FF0000"/>
                </a:solidFill>
                <a:latin typeface="Times New Roman" panose="02020603050405020304" pitchFamily="18" charset="0"/>
                <a:cs typeface="Times New Roman" panose="02020603050405020304" pitchFamily="18" charset="0"/>
              </a:rPr>
              <a:t>impressed me </a:t>
            </a:r>
            <a:r>
              <a:rPr lang="en-US" altLang="zh-CN" sz="3200" dirty="0" smtClean="0">
                <a:latin typeface="Times New Roman" panose="02020603050405020304" pitchFamily="18" charset="0"/>
                <a:cs typeface="Times New Roman" panose="02020603050405020304" pitchFamily="18" charset="0"/>
              </a:rPr>
              <a:t>a lot because…</a:t>
            </a:r>
            <a:endParaRPr lang="en-US" altLang="zh-CN" sz="3200" dirty="0" smtClean="0">
              <a:latin typeface="Times New Roman" panose="02020603050405020304" pitchFamily="18" charset="0"/>
              <a:cs typeface="Times New Roman" panose="02020603050405020304" pitchFamily="18" charset="0"/>
            </a:endParaRPr>
          </a:p>
          <a:p>
            <a:r>
              <a:rPr lang="en-US" altLang="zh-CN" sz="3200" dirty="0" smtClean="0">
                <a:latin typeface="Times New Roman" panose="02020603050405020304" pitchFamily="18" charset="0"/>
                <a:cs typeface="Times New Roman" panose="02020603050405020304" pitchFamily="18" charset="0"/>
              </a:rPr>
              <a:t>3.XXX </a:t>
            </a:r>
            <a:r>
              <a:rPr lang="en-US" altLang="zh-CN" sz="3200" dirty="0" smtClean="0">
                <a:solidFill>
                  <a:srgbClr val="FF0000"/>
                </a:solidFill>
                <a:latin typeface="Times New Roman" panose="02020603050405020304" pitchFamily="18" charset="0"/>
                <a:cs typeface="Times New Roman" panose="02020603050405020304" pitchFamily="18" charset="0"/>
              </a:rPr>
              <a:t>left a deep impression on me</a:t>
            </a:r>
            <a:r>
              <a:rPr lang="en-US" altLang="zh-CN" sz="32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altLang="zh-CN" sz="3200" dirty="0" smtClean="0">
                <a:latin typeface="Times New Roman" panose="02020603050405020304" pitchFamily="18" charset="0"/>
                <a:cs typeface="Times New Roman" panose="02020603050405020304" pitchFamily="18" charset="0"/>
              </a:rPr>
              <a:t>for..</a:t>
            </a:r>
            <a:endParaRPr lang="en-US" altLang="zh-CN" sz="3200" dirty="0" smtClean="0">
              <a:latin typeface="Times New Roman" panose="02020603050405020304" pitchFamily="18" charset="0"/>
              <a:cs typeface="Times New Roman" panose="02020603050405020304" pitchFamily="18" charset="0"/>
            </a:endParaRPr>
          </a:p>
          <a:p>
            <a:r>
              <a:rPr lang="en-US" altLang="zh-CN" sz="3200" dirty="0" smtClean="0">
                <a:latin typeface="Times New Roman" panose="02020603050405020304" pitchFamily="18" charset="0"/>
                <a:cs typeface="Times New Roman" panose="02020603050405020304" pitchFamily="18" charset="0"/>
              </a:rPr>
              <a:t>4…. </a:t>
            </a:r>
            <a:r>
              <a:rPr lang="en-US" altLang="zh-CN" sz="3200" dirty="0" smtClean="0">
                <a:solidFill>
                  <a:srgbClr val="FF0000"/>
                </a:solidFill>
                <a:latin typeface="Times New Roman" panose="02020603050405020304" pitchFamily="18" charset="0"/>
                <a:cs typeface="Times New Roman" panose="02020603050405020304" pitchFamily="18" charset="0"/>
              </a:rPr>
              <a:t>was very impressive</a:t>
            </a:r>
            <a:r>
              <a:rPr lang="en-US" altLang="zh-CN" sz="3200" dirty="0" smtClean="0">
                <a:latin typeface="Times New Roman" panose="02020603050405020304" pitchFamily="18" charset="0"/>
                <a:cs typeface="Times New Roman" panose="02020603050405020304" pitchFamily="18" charset="0"/>
              </a:rPr>
              <a:t>… </a:t>
            </a:r>
            <a:endParaRPr lang="en-US" altLang="zh-CN" sz="3200" dirty="0" smtClean="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5.</a:t>
            </a:r>
            <a:r>
              <a:rPr lang="en-US" altLang="zh-CN" sz="3200" dirty="0">
                <a:solidFill>
                  <a:srgbClr val="FF0000"/>
                </a:solidFill>
                <a:latin typeface="Times New Roman" panose="02020603050405020304" pitchFamily="18" charset="0"/>
                <a:cs typeface="Times New Roman" panose="02020603050405020304" pitchFamily="18" charset="0"/>
              </a:rPr>
              <a:t>What impressed me most </a:t>
            </a:r>
            <a:r>
              <a:rPr lang="en-US" altLang="zh-CN" sz="3200" dirty="0">
                <a:latin typeface="Times New Roman" panose="02020603050405020304" pitchFamily="18" charset="0"/>
                <a:cs typeface="Times New Roman" panose="02020603050405020304" pitchFamily="18" charset="0"/>
              </a:rPr>
              <a:t>was/were...</a:t>
            </a:r>
            <a:endParaRPr lang="en-US" altLang="zh-CN" sz="32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832513" y="1864608"/>
            <a:ext cx="6755642" cy="584775"/>
          </a:xfrm>
          <a:prstGeom prst="rect">
            <a:avLst/>
          </a:prstGeom>
          <a:noFill/>
        </p:spPr>
        <p:txBody>
          <a:bodyPr wrap="square" rtlCol="0">
            <a:spAutoFit/>
          </a:bodyPr>
          <a:lstStyle/>
          <a:p>
            <a:r>
              <a:rPr lang="zh-CN" altLang="en-US" sz="3200" b="1" dirty="0" smtClean="0">
                <a:solidFill>
                  <a:srgbClr val="FF0000"/>
                </a:solidFill>
              </a:rPr>
              <a:t>多种表达：</a:t>
            </a:r>
            <a:endParaRPr lang="zh-CN" altLang="en-US" sz="3200" b="1" dirty="0" smtClean="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Homework:</a:t>
            </a:r>
            <a:br>
              <a:rPr lang="en-US" altLang="zh-CN"/>
            </a:br>
            <a:endParaRPr lang="en-US" altLang="zh-CN"/>
          </a:p>
        </p:txBody>
      </p:sp>
      <p:sp>
        <p:nvSpPr>
          <p:cNvPr id="3" name="文本占位符 2"/>
          <p:cNvSpPr>
            <a:spLocks noGrp="1"/>
          </p:cNvSpPr>
          <p:nvPr>
            <p:ph type="body" sz="quarter" idx="1"/>
          </p:nvPr>
        </p:nvSpPr>
        <p:spPr/>
        <p:txBody>
          <a:bodyPr/>
          <a:p>
            <a:r>
              <a:rPr lang="en-US" altLang="zh-CN" sz="3600"/>
              <a:t>1.</a:t>
            </a:r>
            <a:r>
              <a:rPr lang="zh-CN" altLang="zh-CN" sz="3600"/>
              <a:t>熟记语言点，准备听写     </a:t>
            </a:r>
            <a:r>
              <a:rPr lang="en-US" altLang="zh-CN" sz="3600"/>
              <a:t>2.</a:t>
            </a:r>
            <a:r>
              <a:rPr lang="zh-CN" altLang="en-US" sz="3600"/>
              <a:t>完成练习</a:t>
            </a:r>
            <a:endParaRPr lang="zh-CN" altLang="en-US" sz="360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12192635" cy="4320540"/>
          </a:xfrm>
          <a:prstGeom prst="rect">
            <a:avLst/>
          </a:prstGeom>
          <a:solidFill>
            <a:schemeClr val="accent3">
              <a:lumMod val="20000"/>
              <a:lumOff val="80000"/>
            </a:schemeClr>
          </a:solidFill>
          <a:ln w="9525">
            <a:noFill/>
          </a:ln>
        </p:spPr>
        <p:txBody>
          <a:bodyPr wrap="square">
            <a:noAutofit/>
          </a:bodyPr>
          <a:p>
            <a:pPr indent="0" fontAlgn="auto"/>
            <a:r>
              <a:rPr lang="en-US" b="1">
                <a:latin typeface="Times New Roman" panose="02020603050405020304" pitchFamily="18" charset="0"/>
              </a:rPr>
              <a:t>Passage 2</a:t>
            </a:r>
            <a:endParaRPr lang="en-US" b="0">
              <a:latin typeface="Times New Roman" panose="02020603050405020304" pitchFamily="18" charset="0"/>
            </a:endParaRPr>
          </a:p>
          <a:p>
            <a:pPr indent="0" fontAlgn="auto"/>
            <a:r>
              <a:rPr lang="en-US">
                <a:latin typeface="Times New Roman" panose="02020603050405020304" pitchFamily="18" charset="0"/>
              </a:rPr>
              <a:t>1.Sport is not only physically challenging, but can also be mentally challenging. Criticism (批评) from coaches, parents and other teammates, as well as pressure to win can create too much anxiety or stress for young athletes. Stress can be physical, emotional, or psychological and research has indicated that it can lead to burnout. Burnout has been described as dropping out of or quitting an activity that was at one time enjoyable.</a:t>
            </a:r>
            <a:endParaRPr lang="en-US">
              <a:latin typeface="Times New Roman" panose="02020603050405020304" pitchFamily="18" charset="0"/>
            </a:endParaRPr>
          </a:p>
          <a:p>
            <a:pPr indent="0" fontAlgn="auto"/>
            <a:r>
              <a:rPr lang="en-US">
                <a:latin typeface="Times New Roman" panose="02020603050405020304" pitchFamily="18" charset="0"/>
              </a:rPr>
              <a:t>2.The early years of growth are important years for learning about oneself and the sport setting is one where valuable experiences can take place. Young athletes can, for example, learn how to cooperate with others, make friends, and gain other socia1 skills that will be used throughout their lives. Coaches and parents should be aware, at all times, that their feedback to youngsters can greatly affect their children. Youngsters may take their parents and coaches’ criticisms to heart and find faults in themselves.</a:t>
            </a:r>
            <a:endParaRPr lang="en-US">
              <a:latin typeface="Times New Roman" panose="02020603050405020304" pitchFamily="18" charset="0"/>
            </a:endParaRPr>
          </a:p>
          <a:p>
            <a:pPr indent="0" fontAlgn="auto"/>
            <a:r>
              <a:rPr lang="en-US">
                <a:latin typeface="Times New Roman" panose="02020603050405020304" pitchFamily="18" charset="0"/>
              </a:rPr>
              <a:t>3.Coaches and parents should also pay attention that youth sport participation does not become work for children. The outcome of the game should not be more important than the process of learning the sport and other life lessons. In today’s youth sport setting, young athletes may be worrying more about who will win instead of enjoying themselves and the sport. Following a game, many parents and coaches focus on the outcome and find faults with youngsters’ performances. Positive support should be provided regardless of the outcome. Research indicates that positive support encourages and has a greater effect on learning than criticism. </a:t>
            </a:r>
            <a:r>
              <a:rPr lang="en-US" sz="2000" b="1">
                <a:solidFill>
                  <a:srgbClr val="FF0000"/>
                </a:solidFill>
                <a:latin typeface="Times New Roman" panose="02020603050405020304" pitchFamily="18" charset="0"/>
              </a:rPr>
              <a:t>Again, criticism can create high levels of stress, which can lead to burnout.</a:t>
            </a:r>
            <a:endParaRPr lang="en-US" sz="2000" b="1">
              <a:solidFill>
                <a:srgbClr val="FF0000"/>
              </a:solidFill>
              <a:latin typeface="Times New Roman" panose="02020603050405020304" pitchFamily="18" charset="0"/>
            </a:endParaRPr>
          </a:p>
        </p:txBody>
      </p:sp>
      <p:sp>
        <p:nvSpPr>
          <p:cNvPr id="4" name="文本框 3"/>
          <p:cNvSpPr txBox="1"/>
          <p:nvPr/>
        </p:nvSpPr>
        <p:spPr>
          <a:xfrm>
            <a:off x="288290" y="4363720"/>
            <a:ext cx="12849860" cy="1938020"/>
          </a:xfrm>
          <a:prstGeom prst="rect">
            <a:avLst/>
          </a:prstGeom>
          <a:noFill/>
          <a:ln w="9525">
            <a:noFill/>
          </a:ln>
        </p:spPr>
        <p:txBody>
          <a:bodyPr wrap="square">
            <a:spAutoFit/>
          </a:bodyPr>
          <a:p>
            <a:pPr indent="0"/>
            <a:r>
              <a:rPr sz="2400">
                <a:latin typeface="Times New Roman" panose="02020603050405020304" pitchFamily="18" charset="0"/>
                <a:cs typeface="Times New Roman" panose="02020603050405020304" pitchFamily="18" charset="0"/>
              </a:rPr>
              <a:t>8．What’s the </a:t>
            </a:r>
            <a:r>
              <a:rPr sz="2400" b="1">
                <a:solidFill>
                  <a:srgbClr val="FF0000"/>
                </a:solidFill>
                <a:latin typeface="Times New Roman" panose="02020603050405020304" pitchFamily="18" charset="0"/>
                <a:cs typeface="Times New Roman" panose="02020603050405020304" pitchFamily="18" charset="0"/>
              </a:rPr>
              <a:t>author’s purpose</a:t>
            </a:r>
            <a:r>
              <a:rPr sz="2400">
                <a:latin typeface="Times New Roman" panose="02020603050405020304" pitchFamily="18" charset="0"/>
                <a:cs typeface="Times New Roman" panose="02020603050405020304" pitchFamily="18" charset="0"/>
              </a:rPr>
              <a:t> of writing the passage?</a:t>
            </a:r>
            <a:endParaRPr sz="2400">
              <a:latin typeface="Times New Roman" panose="02020603050405020304" pitchFamily="18" charset="0"/>
              <a:cs typeface="Times New Roman" panose="02020603050405020304" pitchFamily="18" charset="0"/>
            </a:endParaRPr>
          </a:p>
          <a:p>
            <a:pPr indent="0"/>
            <a:r>
              <a:rPr sz="2400">
                <a:latin typeface="Times New Roman" panose="02020603050405020304" pitchFamily="18" charset="0"/>
                <a:cs typeface="Times New Roman" panose="02020603050405020304" pitchFamily="18" charset="0"/>
              </a:rPr>
              <a:t>A．To teach young athletes how to avoid burnout.</a:t>
            </a:r>
            <a:endParaRPr sz="2400">
              <a:latin typeface="Times New Roman" panose="02020603050405020304" pitchFamily="18" charset="0"/>
              <a:cs typeface="Times New Roman" panose="02020603050405020304" pitchFamily="18" charset="0"/>
            </a:endParaRPr>
          </a:p>
          <a:p>
            <a:pPr indent="0"/>
            <a:r>
              <a:rPr sz="2400">
                <a:latin typeface="Times New Roman" panose="02020603050405020304" pitchFamily="18" charset="0"/>
                <a:cs typeface="Times New Roman" panose="02020603050405020304" pitchFamily="18" charset="0"/>
              </a:rPr>
              <a:t>B．To persuade young children not to worry about criticism.</a:t>
            </a:r>
            <a:endParaRPr sz="2400">
              <a:latin typeface="Times New Roman" panose="02020603050405020304" pitchFamily="18" charset="0"/>
              <a:cs typeface="Times New Roman" panose="02020603050405020304" pitchFamily="18" charset="0"/>
            </a:endParaRPr>
          </a:p>
          <a:p>
            <a:pPr indent="0"/>
            <a:r>
              <a:rPr sz="2400">
                <a:latin typeface="Times New Roman" panose="02020603050405020304" pitchFamily="18" charset="0"/>
                <a:cs typeface="Times New Roman" panose="02020603050405020304" pitchFamily="18" charset="0"/>
              </a:rPr>
              <a:t>C．To stress the importance of encouraging children in sport.</a:t>
            </a:r>
            <a:endParaRPr sz="2400">
              <a:latin typeface="Times New Roman" panose="02020603050405020304" pitchFamily="18" charset="0"/>
              <a:cs typeface="Times New Roman" panose="02020603050405020304" pitchFamily="18" charset="0"/>
            </a:endParaRPr>
          </a:p>
          <a:p>
            <a:pPr indent="0"/>
            <a:r>
              <a:rPr sz="2400">
                <a:latin typeface="Times New Roman" panose="02020603050405020304" pitchFamily="18" charset="0"/>
                <a:cs typeface="Times New Roman" panose="02020603050405020304" pitchFamily="18" charset="0"/>
              </a:rPr>
              <a:t>D．To discuss the skill of combing criticism with encouragement.</a:t>
            </a:r>
            <a:endParaRPr sz="2400">
              <a:latin typeface="Times New Roman" panose="02020603050405020304" pitchFamily="18" charset="0"/>
              <a:cs typeface="Times New Roman" panose="02020603050405020304" pitchFamily="18" charset="0"/>
            </a:endParaRPr>
          </a:p>
        </p:txBody>
      </p:sp>
      <p:sp>
        <p:nvSpPr>
          <p:cNvPr id="5" name="文本框 4"/>
          <p:cNvSpPr txBox="1"/>
          <p:nvPr/>
        </p:nvSpPr>
        <p:spPr>
          <a:xfrm>
            <a:off x="8132445" y="4363720"/>
            <a:ext cx="5080000" cy="368300"/>
          </a:xfrm>
          <a:prstGeom prst="rect">
            <a:avLst/>
          </a:prstGeom>
          <a:noFill/>
          <a:ln w="9525">
            <a:noFill/>
          </a:ln>
        </p:spPr>
        <p:txBody>
          <a:bodyPr>
            <a:spAutoFit/>
          </a:bodyPr>
          <a:p>
            <a:pPr indent="0"/>
            <a:r>
              <a:rPr lang="zh-CN" b="0">
                <a:solidFill>
                  <a:srgbClr val="FF0000"/>
                </a:solidFill>
                <a:ea typeface="宋体" panose="02010600030101010101" pitchFamily="2" charset="-122"/>
              </a:rPr>
              <a:t>【答案】</a:t>
            </a:r>
            <a:r>
              <a:rPr b="0">
                <a:solidFill>
                  <a:srgbClr val="FF0000"/>
                </a:solidFill>
              </a:rPr>
              <a:t>5．B    6．C    7．A    8．C</a:t>
            </a:r>
            <a:endParaRPr b="0">
              <a:solidFill>
                <a:srgbClr val="FF0000"/>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1" name="屏幕快照 2020-07-24 下午11.40.40.png"/>
          <p:cNvPicPr>
            <a:picLocks noChangeAspect="1"/>
          </p:cNvPicPr>
          <p:nvPr/>
        </p:nvPicPr>
        <p:blipFill>
          <a:blip r:embed="rId1"/>
          <a:stretch>
            <a:fillRect/>
          </a:stretch>
        </p:blipFill>
        <p:spPr>
          <a:xfrm>
            <a:off x="-22860" y="99695"/>
            <a:ext cx="9300845" cy="1501140"/>
          </a:xfrm>
          <a:prstGeom prst="rect">
            <a:avLst/>
          </a:prstGeom>
          <a:ln w="12700">
            <a:miter lim="400000"/>
            <a:headEnd/>
            <a:tailEnd/>
          </a:ln>
        </p:spPr>
      </p:pic>
      <p:pic>
        <p:nvPicPr>
          <p:cNvPr id="719" name="屏幕快照 2020-07-24 下午11.39.04.png"/>
          <p:cNvPicPr>
            <a:picLocks noGrp="1" noChangeAspect="1"/>
          </p:cNvPicPr>
          <p:nvPr>
            <p:ph type="pic" idx="13"/>
          </p:nvPr>
        </p:nvPicPr>
        <p:blipFill>
          <a:blip r:embed="rId2"/>
          <a:srcRect l="16153" r="16153"/>
          <a:stretch>
            <a:fillRect/>
          </a:stretch>
        </p:blipFill>
        <p:spPr>
          <a:xfrm>
            <a:off x="9277985" y="0"/>
            <a:ext cx="2672080" cy="2073910"/>
          </a:xfrm>
          <a:prstGeom prst="rect">
            <a:avLst/>
          </a:prstGeom>
        </p:spPr>
      </p:pic>
      <p:sp>
        <p:nvSpPr>
          <p:cNvPr id="720" name="Shape 720"/>
          <p:cNvSpPr>
            <a:spLocks noGrp="1"/>
          </p:cNvSpPr>
          <p:nvPr>
            <p:ph type="title"/>
          </p:nvPr>
        </p:nvSpPr>
        <p:spPr>
          <a:xfrm>
            <a:off x="248285" y="-401320"/>
            <a:ext cx="5325745" cy="982345"/>
          </a:xfrm>
          <a:prstGeom prst="rect">
            <a:avLst/>
          </a:prstGeom>
        </p:spPr>
        <p:txBody>
          <a:bodyPr/>
          <a:lstStyle/>
          <a:p>
            <a:r>
              <a:rPr sz="3200">
                <a:solidFill>
                  <a:srgbClr val="FF0000"/>
                </a:solidFill>
                <a:highlight>
                  <a:srgbClr val="FFFF00"/>
                </a:highlight>
              </a:rPr>
              <a:t>Word Study</a:t>
            </a:r>
            <a:endParaRPr sz="3200">
              <a:solidFill>
                <a:srgbClr val="FF0000"/>
              </a:solidFill>
              <a:highlight>
                <a:srgbClr val="FFFF00"/>
              </a:highlight>
            </a:endParaRPr>
          </a:p>
        </p:txBody>
      </p:sp>
      <p:sp>
        <p:nvSpPr>
          <p:cNvPr id="2" name="文本框 1"/>
          <p:cNvSpPr txBox="1"/>
          <p:nvPr/>
        </p:nvSpPr>
        <p:spPr>
          <a:xfrm>
            <a:off x="-22860" y="1443355"/>
            <a:ext cx="12192000" cy="5366385"/>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no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Tian Hua is a new student at a school in America. She is studying at an American high school for one year. In China,Tian Hua was in Grade 1 at </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high school, but in America, she is in Grade 10! She did not__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at all when she arrived. Her first</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was that English was difficult and people spoke too quickly, but soon she found that if she_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the ideas not the single words, she could</a:t>
            </a:r>
            <a:r>
              <a:rPr kumimoji="0" lang="en-US" altLang="zh-CN"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 </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understand! She also made friends and began to__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the city with them. Her new friends were happy to explain things to her after class.Her favourite class is chemistry because the teacher lets the students do cool__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 Tian Hua is not sure how well she will do at school this year but she is not nervous any more</a:t>
            </a:r>
            <a:r>
              <a:rPr kumimoji="0" lang="en-US" altLang="zh-CN"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 </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She is excited!</a:t>
            </a:r>
            <a:endPar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endParaRPr>
          </a:p>
        </p:txBody>
      </p:sp>
      <p:sp>
        <p:nvSpPr>
          <p:cNvPr id="3" name="文本框 2"/>
          <p:cNvSpPr txBox="1"/>
          <p:nvPr/>
        </p:nvSpPr>
        <p:spPr>
          <a:xfrm>
            <a:off x="51435" y="2362200"/>
            <a:ext cx="6096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3200">
                <a:solidFill>
                  <a:srgbClr val="FF0000"/>
                </a:solidFill>
                <a:sym typeface="+mn-ea"/>
              </a:rPr>
              <a:t>senior</a:t>
            </a:r>
            <a:endParaRPr kumimoji="0" lang="en-US" altLang="zh-CN" sz="3200" b="0" i="0" u="none" strike="noStrike" cap="none" spc="0" normalizeH="0" baseline="0">
              <a:ln>
                <a:noFill/>
              </a:ln>
              <a:solidFill>
                <a:srgbClr val="FF0000"/>
              </a:solidFill>
              <a:effectLst/>
              <a:uFillTx/>
              <a:latin typeface="+mj-lt"/>
              <a:ea typeface="+mj-ea"/>
              <a:cs typeface="+mj-cs"/>
              <a:sym typeface="+mn-ea"/>
            </a:endParaRPr>
          </a:p>
        </p:txBody>
      </p:sp>
      <p:sp>
        <p:nvSpPr>
          <p:cNvPr id="4" name="文本框 3"/>
          <p:cNvSpPr txBox="1"/>
          <p:nvPr/>
        </p:nvSpPr>
        <p:spPr>
          <a:xfrm>
            <a:off x="935355" y="2846705"/>
            <a:ext cx="6096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3200">
                <a:solidFill>
                  <a:srgbClr val="FF0000"/>
                </a:solidFill>
                <a:sym typeface="+mn-ea"/>
              </a:rPr>
              <a:t>feel confident</a:t>
            </a:r>
            <a:endParaRPr kumimoji="0" lang="en-US" altLang="zh-CN" sz="3200" b="0" i="0" u="none" strike="noStrike" cap="none" spc="0" normalizeH="0" baseline="0">
              <a:ln>
                <a:noFill/>
              </a:ln>
              <a:solidFill>
                <a:srgbClr val="FF0000"/>
              </a:solidFill>
              <a:effectLst/>
              <a:uFillTx/>
              <a:latin typeface="+mj-lt"/>
              <a:ea typeface="+mj-ea"/>
              <a:cs typeface="+mj-cs"/>
              <a:sym typeface="+mn-ea"/>
            </a:endParaRPr>
          </a:p>
        </p:txBody>
      </p:sp>
      <p:sp>
        <p:nvSpPr>
          <p:cNvPr id="5" name="文本框 4"/>
          <p:cNvSpPr txBox="1"/>
          <p:nvPr/>
        </p:nvSpPr>
        <p:spPr>
          <a:xfrm>
            <a:off x="9277985" y="2846705"/>
            <a:ext cx="6096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3200">
                <a:solidFill>
                  <a:srgbClr val="FF0000"/>
                </a:solidFill>
                <a:sym typeface="+mn-ea"/>
              </a:rPr>
              <a:t>impression</a:t>
            </a:r>
            <a:endParaRPr kumimoji="0" lang="en-US" altLang="zh-CN" sz="3200" b="0" i="0" u="none" strike="noStrike" cap="none" spc="0" normalizeH="0" baseline="0">
              <a:ln>
                <a:noFill/>
              </a:ln>
              <a:solidFill>
                <a:srgbClr val="FF0000"/>
              </a:solidFill>
              <a:effectLst/>
              <a:uFillTx/>
              <a:latin typeface="+mj-lt"/>
              <a:ea typeface="+mj-ea"/>
              <a:cs typeface="+mj-cs"/>
              <a:sym typeface="+mn-ea"/>
            </a:endParaRPr>
          </a:p>
        </p:txBody>
      </p:sp>
      <p:sp>
        <p:nvSpPr>
          <p:cNvPr id="6" name="文本框 5"/>
          <p:cNvSpPr txBox="1"/>
          <p:nvPr/>
        </p:nvSpPr>
        <p:spPr>
          <a:xfrm>
            <a:off x="2835910" y="3835400"/>
            <a:ext cx="6096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3200">
                <a:solidFill>
                  <a:srgbClr val="FF0000"/>
                </a:solidFill>
                <a:sym typeface="+mn-ea"/>
              </a:rPr>
              <a:t>concentrated on</a:t>
            </a:r>
            <a:endParaRPr kumimoji="0" lang="en-US" altLang="zh-CN" sz="3200" b="0" i="0" u="none" strike="noStrike" cap="none" spc="0" normalizeH="0" baseline="0">
              <a:ln>
                <a:noFill/>
              </a:ln>
              <a:solidFill>
                <a:srgbClr val="FF0000"/>
              </a:solidFill>
              <a:effectLst/>
              <a:uFillTx/>
              <a:latin typeface="+mj-lt"/>
              <a:ea typeface="+mj-ea"/>
              <a:cs typeface="+mj-cs"/>
              <a:sym typeface="+mn-ea"/>
            </a:endParaRPr>
          </a:p>
        </p:txBody>
      </p:sp>
      <p:sp>
        <p:nvSpPr>
          <p:cNvPr id="7" name="文本框 6"/>
          <p:cNvSpPr txBox="1"/>
          <p:nvPr/>
        </p:nvSpPr>
        <p:spPr>
          <a:xfrm>
            <a:off x="8931910" y="4307205"/>
            <a:ext cx="6096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3200">
                <a:solidFill>
                  <a:srgbClr val="FF0000"/>
                </a:solidFill>
                <a:sym typeface="+mn-ea"/>
              </a:rPr>
              <a:t>explore</a:t>
            </a:r>
            <a:endParaRPr kumimoji="0" lang="en-US" altLang="zh-CN" sz="3200" b="0" i="0" u="none" strike="noStrike" cap="none" spc="0" normalizeH="0" baseline="0">
              <a:ln>
                <a:noFill/>
              </a:ln>
              <a:solidFill>
                <a:srgbClr val="FF0000"/>
              </a:solidFill>
              <a:effectLst/>
              <a:uFillTx/>
              <a:latin typeface="+mj-lt"/>
              <a:ea typeface="+mj-ea"/>
              <a:cs typeface="+mj-cs"/>
              <a:sym typeface="+mn-ea"/>
            </a:endParaRPr>
          </a:p>
        </p:txBody>
      </p:sp>
      <p:sp>
        <p:nvSpPr>
          <p:cNvPr id="8" name="文本框 7"/>
          <p:cNvSpPr txBox="1"/>
          <p:nvPr/>
        </p:nvSpPr>
        <p:spPr>
          <a:xfrm>
            <a:off x="1266190" y="5751830"/>
            <a:ext cx="609600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2800">
                <a:solidFill>
                  <a:srgbClr val="FF0000"/>
                </a:solidFill>
                <a:sym typeface="+mn-ea"/>
              </a:rPr>
              <a:t>experiments</a:t>
            </a:r>
            <a:endParaRPr kumimoji="0" lang="en-US" altLang="zh-CN" sz="2800" b="0" i="0" u="none" strike="noStrike" cap="none" spc="0" normalizeH="0" baseline="0">
              <a:ln>
                <a:noFill/>
              </a:ln>
              <a:solidFill>
                <a:srgbClr val="FF0000"/>
              </a:solidFill>
              <a:effectLst/>
              <a:uFillTx/>
              <a:latin typeface="+mj-lt"/>
              <a:ea typeface="+mj-ea"/>
              <a:cs typeface="+mj-cs"/>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animBg="1"/>
      <p:bldP spid="6" grpId="0" animBg="1"/>
      <p:bldP spid="7" grpId="0" animBg="1"/>
      <p:bldP spid="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资源 3311"/>
          <p:cNvPicPr>
            <a:picLocks noChangeAspect="1"/>
          </p:cNvPicPr>
          <p:nvPr/>
        </p:nvPicPr>
        <p:blipFill>
          <a:blip r:embed="rId1" cstate="screen"/>
          <a:stretch>
            <a:fillRect/>
          </a:stretch>
        </p:blipFill>
        <p:spPr>
          <a:xfrm>
            <a:off x="-333693" y="-154623"/>
            <a:ext cx="1806575" cy="1721485"/>
          </a:xfrm>
          <a:prstGeom prst="rect">
            <a:avLst/>
          </a:prstGeom>
        </p:spPr>
      </p:pic>
      <p:pic>
        <p:nvPicPr>
          <p:cNvPr id="10" name="图片 9" descr="资源 2611"/>
          <p:cNvPicPr>
            <a:picLocks noChangeAspect="1"/>
          </p:cNvPicPr>
          <p:nvPr/>
        </p:nvPicPr>
        <p:blipFill>
          <a:blip r:embed="rId2" cstate="screen"/>
          <a:stretch>
            <a:fillRect/>
          </a:stretch>
        </p:blipFill>
        <p:spPr>
          <a:xfrm>
            <a:off x="334681" y="1550035"/>
            <a:ext cx="1296597" cy="1118870"/>
          </a:xfrm>
          <a:prstGeom prst="rect">
            <a:avLst/>
          </a:prstGeom>
        </p:spPr>
      </p:pic>
      <p:pic>
        <p:nvPicPr>
          <p:cNvPr id="34" name="图片 33" descr="资源 1311"/>
          <p:cNvPicPr>
            <a:picLocks noChangeAspect="1"/>
          </p:cNvPicPr>
          <p:nvPr/>
        </p:nvPicPr>
        <p:blipFill>
          <a:blip r:embed="rId3" cstate="screen"/>
          <a:stretch>
            <a:fillRect/>
          </a:stretch>
        </p:blipFill>
        <p:spPr>
          <a:xfrm>
            <a:off x="10743006" y="5687377"/>
            <a:ext cx="1097203" cy="1170623"/>
          </a:xfrm>
          <a:prstGeom prst="rect">
            <a:avLst/>
          </a:prstGeom>
        </p:spPr>
      </p:pic>
      <p:pic>
        <p:nvPicPr>
          <p:cNvPr id="17" name="图片 16" descr="资源 3011"/>
          <p:cNvPicPr>
            <a:picLocks noChangeAspect="1"/>
          </p:cNvPicPr>
          <p:nvPr/>
        </p:nvPicPr>
        <p:blipFill>
          <a:blip r:embed="rId4" cstate="screen"/>
          <a:srcRect t="51908" r="-3575"/>
          <a:stretch>
            <a:fillRect/>
          </a:stretch>
        </p:blipFill>
        <p:spPr>
          <a:xfrm>
            <a:off x="4773295" y="-26035"/>
            <a:ext cx="2999105" cy="1464310"/>
          </a:xfrm>
          <a:prstGeom prst="rect">
            <a:avLst/>
          </a:prstGeom>
        </p:spPr>
      </p:pic>
      <p:pic>
        <p:nvPicPr>
          <p:cNvPr id="19" name="图片 18" descr="资源 3211"/>
          <p:cNvPicPr>
            <a:picLocks noChangeAspect="1"/>
          </p:cNvPicPr>
          <p:nvPr/>
        </p:nvPicPr>
        <p:blipFill>
          <a:blip r:embed="rId5" cstate="screen"/>
          <a:stretch>
            <a:fillRect/>
          </a:stretch>
        </p:blipFill>
        <p:spPr>
          <a:xfrm>
            <a:off x="2376170" y="454025"/>
            <a:ext cx="1089025" cy="850900"/>
          </a:xfrm>
          <a:prstGeom prst="rect">
            <a:avLst/>
          </a:prstGeom>
        </p:spPr>
      </p:pic>
      <p:pic>
        <p:nvPicPr>
          <p:cNvPr id="3" name="图片 2" descr="资源 3511"/>
          <p:cNvPicPr>
            <a:picLocks noChangeAspect="1"/>
          </p:cNvPicPr>
          <p:nvPr/>
        </p:nvPicPr>
        <p:blipFill>
          <a:blip r:embed="rId6" cstate="screen"/>
          <a:stretch>
            <a:fillRect/>
          </a:stretch>
        </p:blipFill>
        <p:spPr>
          <a:xfrm>
            <a:off x="9486900" y="-48895"/>
            <a:ext cx="2691130" cy="2680033"/>
          </a:xfrm>
          <a:prstGeom prst="rect">
            <a:avLst/>
          </a:prstGeom>
        </p:spPr>
      </p:pic>
      <p:pic>
        <p:nvPicPr>
          <p:cNvPr id="14" name="图片 13" descr="资源 3711"/>
          <p:cNvPicPr>
            <a:picLocks noChangeAspect="1"/>
          </p:cNvPicPr>
          <p:nvPr/>
        </p:nvPicPr>
        <p:blipFill>
          <a:blip r:embed="rId7" cstate="screen"/>
          <a:stretch>
            <a:fillRect/>
          </a:stretch>
        </p:blipFill>
        <p:spPr>
          <a:xfrm>
            <a:off x="-567852" y="2578100"/>
            <a:ext cx="1481138" cy="1343025"/>
          </a:xfrm>
          <a:prstGeom prst="rect">
            <a:avLst/>
          </a:prstGeom>
        </p:spPr>
      </p:pic>
      <p:pic>
        <p:nvPicPr>
          <p:cNvPr id="15" name="图片 14" descr="资源 811"/>
          <p:cNvPicPr>
            <a:picLocks noChangeAspect="1"/>
          </p:cNvPicPr>
          <p:nvPr/>
        </p:nvPicPr>
        <p:blipFill>
          <a:blip r:embed="rId8" cstate="screen"/>
          <a:stretch>
            <a:fillRect/>
          </a:stretch>
        </p:blipFill>
        <p:spPr>
          <a:xfrm>
            <a:off x="334681" y="5033327"/>
            <a:ext cx="320675" cy="1308100"/>
          </a:xfrm>
          <a:prstGeom prst="rect">
            <a:avLst/>
          </a:prstGeom>
        </p:spPr>
      </p:pic>
      <p:pic>
        <p:nvPicPr>
          <p:cNvPr id="16" name="图片 15" descr="资源 1611"/>
          <p:cNvPicPr>
            <a:picLocks noChangeAspect="1"/>
          </p:cNvPicPr>
          <p:nvPr/>
        </p:nvPicPr>
        <p:blipFill>
          <a:blip r:embed="rId9" cstate="screen"/>
          <a:stretch>
            <a:fillRect/>
          </a:stretch>
        </p:blipFill>
        <p:spPr>
          <a:xfrm>
            <a:off x="9874250" y="3538855"/>
            <a:ext cx="1771650" cy="869950"/>
          </a:xfrm>
          <a:prstGeom prst="rect">
            <a:avLst/>
          </a:prstGeom>
        </p:spPr>
      </p:pic>
      <p:sp>
        <p:nvSpPr>
          <p:cNvPr id="2" name="TextBox 1"/>
          <p:cNvSpPr txBox="1"/>
          <p:nvPr/>
        </p:nvSpPr>
        <p:spPr>
          <a:xfrm>
            <a:off x="1323975" y="1107371"/>
            <a:ext cx="7943850" cy="923330"/>
          </a:xfrm>
          <a:prstGeom prst="rect">
            <a:avLst/>
          </a:prstGeom>
          <a:noFill/>
        </p:spPr>
        <p:txBody>
          <a:bodyPr wrap="square" rtlCol="0">
            <a:spAutoFit/>
          </a:bodyPr>
          <a:lstStyle/>
          <a:p>
            <a:pPr algn="ctr"/>
            <a:r>
              <a:rPr lang="en-US" altLang="zh-CN" sz="5400" b="1" dirty="0" smtClean="0">
                <a:solidFill>
                  <a:schemeClr val="accent6">
                    <a:lumMod val="75000"/>
                  </a:schemeClr>
                </a:solidFill>
                <a:latin typeface="Times New Roman" panose="02020603050405020304" pitchFamily="18" charset="0"/>
                <a:cs typeface="Times New Roman" panose="02020603050405020304" pitchFamily="18" charset="0"/>
              </a:rPr>
              <a:t>Language Points</a:t>
            </a:r>
            <a:endParaRPr lang="zh-CN" altLang="en-US" sz="54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1161176" y="2834401"/>
            <a:ext cx="8707597" cy="3046988"/>
          </a:xfrm>
          <a:prstGeom prst="rect">
            <a:avLst/>
          </a:prstGeom>
          <a:noFill/>
        </p:spPr>
        <p:txBody>
          <a:bodyPr wrap="square" rtlCol="0">
            <a:spAutoFit/>
          </a:bodyPr>
          <a:lstStyle/>
          <a:p>
            <a:pPr algn="just"/>
            <a:r>
              <a:rPr lang="en-US" altLang="zh-CN" sz="3200" b="1" dirty="0" smtClean="0">
                <a:latin typeface="Times New Roman" panose="02020603050405020304" pitchFamily="18" charset="0"/>
                <a:cs typeface="Times New Roman" panose="02020603050405020304" pitchFamily="18" charset="0"/>
              </a:rPr>
              <a:t>In this lesson, you will be able </a:t>
            </a:r>
            <a:r>
              <a:rPr lang="en-US" altLang="zh-CN" sz="3200" b="1" smtClean="0">
                <a:latin typeface="Times New Roman" panose="02020603050405020304" pitchFamily="18" charset="0"/>
                <a:cs typeface="Times New Roman" panose="02020603050405020304" pitchFamily="18" charset="0"/>
              </a:rPr>
              <a:t>to:</a:t>
            </a:r>
            <a:endParaRPr lang="en-US" altLang="zh-CN" sz="3200" b="1" smtClean="0">
              <a:latin typeface="Times New Roman" panose="02020603050405020304" pitchFamily="18" charset="0"/>
              <a:cs typeface="Times New Roman" panose="02020603050405020304" pitchFamily="18" charset="0"/>
            </a:endParaRPr>
          </a:p>
          <a:p>
            <a:pPr algn="just"/>
            <a:endParaRPr lang="en-US" altLang="zh-CN" sz="3200" b="1" dirty="0" smtClean="0">
              <a:latin typeface="Times New Roman" panose="02020603050405020304" pitchFamily="18" charset="0"/>
              <a:cs typeface="Times New Roman" panose="02020603050405020304" pitchFamily="18" charset="0"/>
            </a:endParaRPr>
          </a:p>
          <a:p>
            <a:pPr marL="514350" indent="-514350" algn="just">
              <a:buAutoNum type="arabicPeriod"/>
            </a:pPr>
            <a:r>
              <a:rPr lang="en-US" altLang="zh-CN" sz="3200" b="1" dirty="0" smtClean="0">
                <a:latin typeface="Times New Roman" panose="02020603050405020304" pitchFamily="18" charset="0"/>
                <a:cs typeface="Times New Roman" panose="02020603050405020304" pitchFamily="18" charset="0"/>
              </a:rPr>
              <a:t>Learn some key words and phrases under the context of new school life.</a:t>
            </a:r>
            <a:endParaRPr lang="en-US" altLang="zh-CN" sz="3200" b="1" dirty="0" smtClean="0">
              <a:latin typeface="Times New Roman" panose="02020603050405020304" pitchFamily="18" charset="0"/>
              <a:cs typeface="Times New Roman" panose="02020603050405020304" pitchFamily="18" charset="0"/>
            </a:endParaRPr>
          </a:p>
          <a:p>
            <a:pPr marL="514350" indent="-514350" algn="just">
              <a:buAutoNum type="arabicPeriod"/>
            </a:pPr>
            <a:r>
              <a:rPr lang="en-US" altLang="zh-CN" sz="3200" b="1" dirty="0" smtClean="0">
                <a:latin typeface="Times New Roman" panose="02020603050405020304" pitchFamily="18" charset="0"/>
                <a:cs typeface="Times New Roman" panose="02020603050405020304" pitchFamily="18" charset="0"/>
              </a:rPr>
              <a:t>Use the newly-learnt words and expressions to describe your first day of senior high school. </a:t>
            </a:r>
            <a:endParaRPr lang="zh-CN" altLang="en-US" sz="32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293360" y="2189480"/>
            <a:ext cx="6639560" cy="645160"/>
          </a:xfrm>
          <a:prstGeom prst="rect">
            <a:avLst/>
          </a:prstGeom>
          <a:noFill/>
        </p:spPr>
        <p:txBody>
          <a:bodyPr wrap="square" rtlCol="0">
            <a:spAutoFit/>
          </a:bodyPr>
          <a:lstStyle/>
          <a:p>
            <a:r>
              <a:rPr lang="en-US" altLang="zh-CN" sz="3600" b="1" dirty="0">
                <a:solidFill>
                  <a:schemeClr val="accent6">
                    <a:lumMod val="50000"/>
                  </a:schemeClr>
                </a:solidFill>
                <a:latin typeface="SimSun-ExtB" panose="02010609060101010101" pitchFamily="49" charset="-122"/>
                <a:ea typeface="SimSun-ExtB" panose="02010609060101010101" pitchFamily="49" charset="-122"/>
              </a:rPr>
              <a:t> </a:t>
            </a:r>
            <a:endParaRPr lang="zh-CN" altLang="en-US" sz="3600" b="1" dirty="0">
              <a:solidFill>
                <a:schemeClr val="accent6">
                  <a:lumMod val="50000"/>
                </a:schemeClr>
              </a:solidFill>
              <a:latin typeface="SimSun-ExtB" panose="02010609060101010101" pitchFamily="49" charset="-122"/>
              <a:ea typeface="SimSun-ExtB"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633980" y="275590"/>
            <a:ext cx="6702425" cy="63074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语言知识拾遗.TIF"/>
          <p:cNvPicPr>
            <a:picLocks noChangeAspect="1" noChangeArrowheads="1"/>
          </p:cNvPicPr>
          <p:nvPr/>
        </p:nvPicPr>
        <p:blipFill>
          <a:blip r:embed="rId1" r:link="rId2" cstate="print">
            <a:extLst>
              <a:ext uri="{28A0092B-C50C-407E-A947-70E740481C1C}">
                <a14:useLocalDpi xmlns:a14="http://schemas.microsoft.com/office/drawing/2010/main" val="0"/>
              </a:ext>
            </a:extLst>
          </a:blip>
          <a:srcRect/>
          <a:stretch>
            <a:fillRect/>
          </a:stretch>
        </p:blipFill>
        <p:spPr bwMode="auto">
          <a:xfrm>
            <a:off x="4080300" y="899724"/>
            <a:ext cx="4618422" cy="68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914162" y="1910159"/>
          <a:ext cx="10387483" cy="3591577"/>
        </p:xfrm>
        <a:graphic>
          <a:graphicData uri="http://schemas.openxmlformats.org/presentationml/2006/ole">
            <mc:AlternateContent xmlns:mc="http://schemas.openxmlformats.org/markup-compatibility/2006">
              <mc:Choice xmlns:v="urn:schemas-microsoft-com:vml" Requires="v">
                <p:oleObj spid="_x0000_s24589" name="文档" r:id="rId3" imgW="10451465" imgH="3627120" progId="Word.Document.8">
                  <p:embed/>
                </p:oleObj>
              </mc:Choice>
              <mc:Fallback>
                <p:oleObj name="文档" r:id="rId3" imgW="10451465" imgH="3627120" progId="Word.Document.8">
                  <p:embed/>
                  <p:pic>
                    <p:nvPicPr>
                      <p:cNvPr id="0" name="图片 24588"/>
                      <p:cNvPicPr/>
                      <p:nvPr/>
                    </p:nvPicPr>
                    <p:blipFill>
                      <a:blip r:embed="rId4"/>
                      <a:stretch>
                        <a:fillRect/>
                      </a:stretch>
                    </p:blipFill>
                    <p:spPr>
                      <a:xfrm>
                        <a:off x="914162" y="1910159"/>
                        <a:ext cx="10387483" cy="3591577"/>
                      </a:xfrm>
                      <a:prstGeom prst="rect">
                        <a:avLst/>
                      </a:prstGeom>
                    </p:spPr>
                  </p:pic>
                </p:oleObj>
              </mc:Fallback>
            </mc:AlternateContent>
          </a:graphicData>
        </a:graphic>
      </p:graphicFrame>
      <p:sp>
        <p:nvSpPr>
          <p:cNvPr id="3" name="矩形 2"/>
          <p:cNvSpPr/>
          <p:nvPr/>
        </p:nvSpPr>
        <p:spPr>
          <a:xfrm>
            <a:off x="913765" y="2556510"/>
            <a:ext cx="10388600" cy="339788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1083310" y="899710"/>
            <a:ext cx="4064000" cy="52197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800">
                <a:latin typeface="Arial" panose="020B0604020202020204" pitchFamily="34" charset="0"/>
                <a:ea typeface="微软雅黑" panose="020B0503020204020204" charset="-122"/>
              </a:rPr>
              <a:t>交换一个眼神？</a:t>
            </a:r>
            <a:endParaRPr lang="zh-CN" altLang="en-US" sz="2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p:cNvGraphicFramePr>
            <a:graphicFrameLocks noChangeAspect="1"/>
          </p:cNvGraphicFramePr>
          <p:nvPr/>
        </p:nvGraphicFramePr>
        <p:xfrm>
          <a:off x="910988" y="1121376"/>
          <a:ext cx="10368438" cy="4613662"/>
        </p:xfrm>
        <a:graphic>
          <a:graphicData uri="http://schemas.openxmlformats.org/presentationml/2006/ole">
            <mc:AlternateContent xmlns:mc="http://schemas.openxmlformats.org/markup-compatibility/2006">
              <mc:Choice xmlns:v="urn:schemas-microsoft-com:vml" Requires="v">
                <p:oleObj spid="_x0000_s25656" name="文档" r:id="rId1" imgW="10372090" imgH="4616450" progId="Word.Document.8">
                  <p:embed/>
                </p:oleObj>
              </mc:Choice>
              <mc:Fallback>
                <p:oleObj name="文档" r:id="rId1" imgW="10372090" imgH="4616450" progId="Word.Document.8">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8" y="1121376"/>
                        <a:ext cx="10368438" cy="461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5646977" y="3357011"/>
          <a:ext cx="5272302" cy="395184"/>
        </p:xfrm>
        <a:graphic>
          <a:graphicData uri="http://schemas.openxmlformats.org/presentationml/2006/ole">
            <mc:AlternateContent xmlns:mc="http://schemas.openxmlformats.org/markup-compatibility/2006">
              <mc:Choice xmlns:v="urn:schemas-microsoft-com:vml" Requires="v">
                <p:oleObj spid="_x0000_s25657" name="文档" r:id="rId3" imgW="5276215" imgH="397510" progId="Word.Document.8">
                  <p:embed/>
                </p:oleObj>
              </mc:Choice>
              <mc:Fallback>
                <p:oleObj name="文档" r:id="rId3" imgW="5276215" imgH="397510" progId="Word.Document.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977" y="3357011"/>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6870795" y="3969676"/>
          <a:ext cx="5272302" cy="395184"/>
        </p:xfrm>
        <a:graphic>
          <a:graphicData uri="http://schemas.openxmlformats.org/presentationml/2006/ole">
            <mc:AlternateContent xmlns:mc="http://schemas.openxmlformats.org/markup-compatibility/2006">
              <mc:Choice xmlns:v="urn:schemas-microsoft-com:vml" Requires="v">
                <p:oleObj spid="_x0000_s25658" name="文档" r:id="rId5" imgW="5276215" imgH="397510" progId="Word.Document.8">
                  <p:embed/>
                </p:oleObj>
              </mc:Choice>
              <mc:Fallback>
                <p:oleObj name="文档" r:id="rId5" imgW="5276215" imgH="397510" progId="Word.Document.8">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0795" y="396967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5808042" y="5084753"/>
          <a:ext cx="5272302" cy="395184"/>
        </p:xfrm>
        <a:graphic>
          <a:graphicData uri="http://schemas.openxmlformats.org/presentationml/2006/ole">
            <mc:AlternateContent xmlns:mc="http://schemas.openxmlformats.org/markup-compatibility/2006">
              <mc:Choice xmlns:v="urn:schemas-microsoft-com:vml" Requires="v">
                <p:oleObj spid="_x0000_s25659" name="文档" r:id="rId7" imgW="5276215" imgH="397510" progId="Word.Document.8">
                  <p:embed/>
                </p:oleObj>
              </mc:Choice>
              <mc:Fallback>
                <p:oleObj name="文档" r:id="rId7" imgW="5276215" imgH="397510" progId="Word.Document.8">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8042" y="508475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6.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PP_MARK_KEY" val="1dd0a2ac-f0b8-4a7d-903c-0617c2319af4"/>
  <p:tag name="COMMONDATA" val="eyJoZGlkIjoiNmEzZGJlYmI2MWM5YmEzZjg0ZTUzMmRmMTg4YzQ4YTc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第一PPT，www.1ppt.com">
  <a:themeElements>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fontScheme name="jk2iywl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fontScheme name="jk2iywl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FFD865"/>
      </a:accent1>
      <a:accent2>
        <a:srgbClr val="DBE782"/>
      </a:accent2>
      <a:accent3>
        <a:srgbClr val="C2E3A3"/>
      </a:accent3>
      <a:accent4>
        <a:srgbClr val="A3E8C2"/>
      </a:accent4>
      <a:accent5>
        <a:srgbClr val="84ECE0"/>
      </a:accent5>
      <a:accent6>
        <a:srgbClr val="65F2FF"/>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9405</Words>
  <Application>WPS 演示</Application>
  <PresentationFormat>宽屏</PresentationFormat>
  <Paragraphs>201</Paragraphs>
  <Slides>33</Slides>
  <Notes>13</Notes>
  <HiddenSlides>0</HiddenSlides>
  <MMClips>1</MMClips>
  <ScaleCrop>false</ScaleCrop>
  <HeadingPairs>
    <vt:vector size="8" baseType="variant">
      <vt:variant>
        <vt:lpstr>已用的字体</vt:lpstr>
      </vt:variant>
      <vt:variant>
        <vt:i4>18</vt:i4>
      </vt:variant>
      <vt:variant>
        <vt:lpstr>主题</vt:lpstr>
      </vt:variant>
      <vt:variant>
        <vt:i4>4</vt:i4>
      </vt:variant>
      <vt:variant>
        <vt:lpstr>嵌入 OLE 服务器</vt:lpstr>
      </vt:variant>
      <vt:variant>
        <vt:i4>49</vt:i4>
      </vt:variant>
      <vt:variant>
        <vt:lpstr>幻灯片标题</vt:lpstr>
      </vt:variant>
      <vt:variant>
        <vt:i4>33</vt:i4>
      </vt:variant>
    </vt:vector>
  </HeadingPairs>
  <TitlesOfParts>
    <vt:vector size="104" baseType="lpstr">
      <vt:lpstr>Arial</vt:lpstr>
      <vt:lpstr>宋体</vt:lpstr>
      <vt:lpstr>Wingdings</vt:lpstr>
      <vt:lpstr>微软雅黑</vt:lpstr>
      <vt:lpstr>Calibri</vt:lpstr>
      <vt:lpstr>Arial</vt:lpstr>
      <vt:lpstr>Viner Hand ITC</vt:lpstr>
      <vt:lpstr>Helvetica Neue Light</vt:lpstr>
      <vt:lpstr>Helvetica Neue</vt:lpstr>
      <vt:lpstr>Times New Roman</vt:lpstr>
      <vt:lpstr>SimSun-ExtB</vt:lpstr>
      <vt:lpstr>Helvetica</vt:lpstr>
      <vt:lpstr>Arial Unicode MS</vt:lpstr>
      <vt:lpstr>微软雅黑</vt:lpstr>
      <vt:lpstr>Times New Roman</vt:lpstr>
      <vt:lpstr>黑体</vt:lpstr>
      <vt:lpstr>等线 Light</vt:lpstr>
      <vt:lpstr>等线</vt:lpstr>
      <vt:lpstr>第一PPT，www.1ppt.com</vt:lpstr>
      <vt:lpstr>第一PPT，www.1ppt.com </vt:lpstr>
      <vt:lpstr>1_Office 主题​​</vt:lpstr>
      <vt:lpstr>2_Office 主题​​</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课前答疑</vt:lpstr>
      <vt:lpstr>PowerPoint 演示文稿</vt:lpstr>
      <vt:lpstr>PowerPoint 演示文稿</vt:lpstr>
      <vt:lpstr>PowerPoint 演示文稿</vt:lpstr>
      <vt:lpstr>Word Study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Homework: </vt:lpstr>
    </vt:vector>
  </TitlesOfParts>
  <Company>第一PPT，www.1ppt.com</Company>
  <LinksUpToDate>false</LinksUpToDate>
  <SharedDoc>false</SharedDoc>
  <HyperlinksChanged>false</HyperlinksChanged>
  <AppVersion>14.0000</AppVersion>
  <Manager>第一PPT，www.1ppt.com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手绘简约工作总结PPT模板</dc:title>
  <dc:creator>第一PPT</dc:creator>
  <cp:keywords>www.1ppt.com</cp:keywords>
  <dc:description>www.1ppt.com</dc:description>
  <cp:lastModifiedBy>Elsie。</cp:lastModifiedBy>
  <cp:revision>178</cp:revision>
  <dcterms:created xsi:type="dcterms:W3CDTF">2017-11-23T03:32:00Z</dcterms:created>
  <dcterms:modified xsi:type="dcterms:W3CDTF">2023-07-19T03:38:59Z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5BF90468E37D4F7C8BED9CB0F14005E9_12</vt:lpwstr>
  </property>
</Properties>
</file>